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6858000" cx="12192000"/>
  <p:notesSz cx="6858000" cy="9144000"/>
  <p:embeddedFontLst>
    <p:embeddedFont>
      <p:font typeface="Abril Fatface"/>
      <p:regular r:id="rId21"/>
    </p:embeddedFont>
    <p:embeddedFont>
      <p:font typeface="Poppins"/>
      <p:regular r:id="rId22"/>
      <p:bold r:id="rId23"/>
      <p:italic r:id="rId24"/>
      <p:boldItalic r:id="rId25"/>
    </p:embeddedFont>
    <p:embeddedFont>
      <p:font typeface="Newsreader"/>
      <p:regular r:id="rId26"/>
      <p:bold r:id="rId27"/>
      <p:italic r:id="rId28"/>
      <p:boldItalic r:id="rId29"/>
    </p:embeddedFont>
    <p:embeddedFont>
      <p:font typeface="Newsreader SemiBold"/>
      <p:regular r:id="rId30"/>
      <p:bold r:id="rId31"/>
      <p:italic r:id="rId32"/>
      <p:boldItalic r:id="rId33"/>
    </p:embeddedFont>
    <p:embeddedFont>
      <p:font typeface="Homemade Apple"/>
      <p:regular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Poppins-regular.fntdata"/><Relationship Id="rId21" Type="http://schemas.openxmlformats.org/officeDocument/2006/relationships/font" Target="fonts/AbrilFatface-regular.fntdata"/><Relationship Id="rId24" Type="http://schemas.openxmlformats.org/officeDocument/2006/relationships/font" Target="fonts/Poppins-italic.fntdata"/><Relationship Id="rId23" Type="http://schemas.openxmlformats.org/officeDocument/2006/relationships/font" Target="fonts/Poppins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Newsreader-regular.fntdata"/><Relationship Id="rId25" Type="http://schemas.openxmlformats.org/officeDocument/2006/relationships/font" Target="fonts/Poppins-boldItalic.fntdata"/><Relationship Id="rId28" Type="http://schemas.openxmlformats.org/officeDocument/2006/relationships/font" Target="fonts/Newsreader-italic.fntdata"/><Relationship Id="rId27" Type="http://schemas.openxmlformats.org/officeDocument/2006/relationships/font" Target="fonts/Newsreader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Newsreader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NewsreaderSemiBold-bold.fntdata"/><Relationship Id="rId30" Type="http://schemas.openxmlformats.org/officeDocument/2006/relationships/font" Target="fonts/NewsreaderSemiBold-regular.fntdata"/><Relationship Id="rId11" Type="http://schemas.openxmlformats.org/officeDocument/2006/relationships/slide" Target="slides/slide6.xml"/><Relationship Id="rId33" Type="http://schemas.openxmlformats.org/officeDocument/2006/relationships/font" Target="fonts/NewsreaderSemiBold-boldItalic.fntdata"/><Relationship Id="rId10" Type="http://schemas.openxmlformats.org/officeDocument/2006/relationships/slide" Target="slides/slide5.xml"/><Relationship Id="rId32" Type="http://schemas.openxmlformats.org/officeDocument/2006/relationships/font" Target="fonts/NewsreaderSemiBold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34" Type="http://schemas.openxmlformats.org/officeDocument/2006/relationships/font" Target="fonts/HomemadeApple-regular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a073618e60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a073618e60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1e6c7c23a7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1e6c7c23a7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2d504957555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2d504957555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2d504957555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2d504957555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27b3df5fc85_0_4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27b3df5fc85_0_4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2d504957555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2d504957555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a073618e60_0_7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a073618e60_0_7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a073618e60_0_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a073618e60_0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a073618e60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a073618e60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a073618e60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a073618e60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a073618e60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a073618e60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1c3728c19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11c3728c19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27b3df5fc85_0_3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27b3df5fc85_0_3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a073618e60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a073618e60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11c3728c19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111c3728c19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slidesmania.com/questions-powerpoint-google-slides/can-i-use-these-templates/" TargetMode="External"/><Relationship Id="rId3" Type="http://schemas.openxmlformats.org/officeDocument/2006/relationships/hyperlink" Target="https://www.facebook.com/SlidesManiaSM/" TargetMode="External"/><Relationship Id="rId4" Type="http://schemas.openxmlformats.org/officeDocument/2006/relationships/image" Target="../media/image2.png"/><Relationship Id="rId11" Type="http://schemas.openxmlformats.org/officeDocument/2006/relationships/image" Target="../media/image4.png"/><Relationship Id="rId10" Type="http://schemas.openxmlformats.org/officeDocument/2006/relationships/image" Target="../media/image5.png"/><Relationship Id="rId9" Type="http://schemas.openxmlformats.org/officeDocument/2006/relationships/hyperlink" Target="https://www.instagram.com/slidesmania/" TargetMode="External"/><Relationship Id="rId5" Type="http://schemas.openxmlformats.org/officeDocument/2006/relationships/hyperlink" Target="https://twitter.com/SlidesManiaSM/" TargetMode="External"/><Relationship Id="rId6" Type="http://schemas.openxmlformats.org/officeDocument/2006/relationships/image" Target="../media/image3.png"/><Relationship Id="rId7" Type="http://schemas.openxmlformats.org/officeDocument/2006/relationships/hyperlink" Target="https://www.pinterest.com/slidesmania/" TargetMode="External"/><Relationship Id="rId8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1 Title">
  <p:cSld name="CUSTOM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278525" y="2721800"/>
            <a:ext cx="11634900" cy="586500"/>
          </a:xfrm>
          <a:prstGeom prst="rect">
            <a:avLst/>
          </a:prstGeom>
          <a:solidFill>
            <a:schemeClr val="accent1"/>
          </a:solidFill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b="1" sz="3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>
                <a:solidFill>
                  <a:schemeClr val="accent2"/>
                </a:solidFill>
              </a:defRPr>
            </a:lvl2pPr>
            <a:lvl3pPr lvl="2" rtl="0">
              <a:spcBef>
                <a:spcPts val="210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>
                <a:solidFill>
                  <a:schemeClr val="accent2"/>
                </a:solidFill>
              </a:defRPr>
            </a:lvl3pPr>
            <a:lvl4pPr lvl="3" rtl="0">
              <a:spcBef>
                <a:spcPts val="210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>
                <a:solidFill>
                  <a:schemeClr val="accent2"/>
                </a:solidFill>
              </a:defRPr>
            </a:lvl4pPr>
            <a:lvl5pPr lvl="4" rtl="0">
              <a:spcBef>
                <a:spcPts val="210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>
                <a:solidFill>
                  <a:schemeClr val="accent2"/>
                </a:solidFill>
              </a:defRPr>
            </a:lvl5pPr>
            <a:lvl6pPr lvl="5" rtl="0">
              <a:spcBef>
                <a:spcPts val="210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>
                <a:solidFill>
                  <a:schemeClr val="accent2"/>
                </a:solidFill>
              </a:defRPr>
            </a:lvl6pPr>
            <a:lvl7pPr lvl="6" rtl="0">
              <a:spcBef>
                <a:spcPts val="210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>
                <a:solidFill>
                  <a:schemeClr val="accent2"/>
                </a:solidFill>
              </a:defRPr>
            </a:lvl7pPr>
            <a:lvl8pPr lvl="7" rtl="0">
              <a:spcBef>
                <a:spcPts val="210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>
                <a:solidFill>
                  <a:schemeClr val="accent2"/>
                </a:solidFill>
              </a:defRPr>
            </a:lvl8pPr>
            <a:lvl9pPr lvl="8" rtl="0">
              <a:spcBef>
                <a:spcPts val="2100"/>
              </a:spcBef>
              <a:spcAft>
                <a:spcPts val="2100"/>
              </a:spcAft>
              <a:buClr>
                <a:schemeClr val="accent2"/>
              </a:buClr>
              <a:buSzPts val="2000"/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type="title"/>
          </p:nvPr>
        </p:nvSpPr>
        <p:spPr>
          <a:xfrm>
            <a:off x="278525" y="641475"/>
            <a:ext cx="11634900" cy="20802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Aldrich"/>
              <a:buNone/>
              <a:defRPr sz="92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cxnSp>
        <p:nvCxnSpPr>
          <p:cNvPr id="14" name="Google Shape;14;p2"/>
          <p:cNvCxnSpPr/>
          <p:nvPr/>
        </p:nvCxnSpPr>
        <p:spPr>
          <a:xfrm>
            <a:off x="278525" y="577650"/>
            <a:ext cx="11634900" cy="0"/>
          </a:xfrm>
          <a:prstGeom prst="straightConnector1">
            <a:avLst/>
          </a:prstGeom>
          <a:noFill/>
          <a:ln cap="rnd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" name="Google Shape;15;p2"/>
          <p:cNvSpPr/>
          <p:nvPr>
            <p:ph idx="2" type="pic"/>
          </p:nvPr>
        </p:nvSpPr>
        <p:spPr>
          <a:xfrm>
            <a:off x="278525" y="3687450"/>
            <a:ext cx="11634900" cy="293010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" name="Google Shape;16;p2"/>
          <p:cNvCxnSpPr/>
          <p:nvPr/>
        </p:nvCxnSpPr>
        <p:spPr>
          <a:xfrm>
            <a:off x="278525" y="3483475"/>
            <a:ext cx="11634900" cy="0"/>
          </a:xfrm>
          <a:prstGeom prst="straightConnector1">
            <a:avLst/>
          </a:prstGeom>
          <a:noFill/>
          <a:ln cap="rnd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" name="Google Shape;17;p2"/>
          <p:cNvSpPr txBox="1"/>
          <p:nvPr>
            <p:ph idx="3" type="subTitle"/>
          </p:nvPr>
        </p:nvSpPr>
        <p:spPr>
          <a:xfrm>
            <a:off x="9199575" y="7225"/>
            <a:ext cx="2713800" cy="5751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5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 algn="r"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3pPr>
            <a:lvl4pPr lvl="3" rtl="0" algn="r"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4pPr>
            <a:lvl5pPr lvl="4" rtl="0" algn="r"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5pPr>
            <a:lvl6pPr lvl="5" rtl="0" algn="r"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6pPr>
            <a:lvl7pPr lvl="6" rtl="0" algn="r"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7pPr>
            <a:lvl8pPr lvl="7" rtl="0" algn="r"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8pPr>
            <a:lvl9pPr lvl="8" rtl="0" algn="r">
              <a:spcBef>
                <a:spcPts val="2100"/>
              </a:spcBef>
              <a:spcAft>
                <a:spcPts val="2100"/>
              </a:spcAft>
              <a:buSzPts val="2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4" type="subTitle"/>
          </p:nvPr>
        </p:nvSpPr>
        <p:spPr>
          <a:xfrm>
            <a:off x="278525" y="2550"/>
            <a:ext cx="1772700" cy="5751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2100"/>
              </a:spcBef>
              <a:spcAft>
                <a:spcPts val="2100"/>
              </a:spcAft>
              <a:buSzPts val="2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4 Recap">
  <p:cSld name="CUSTOM_23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3" name="Google Shape;93;p11"/>
          <p:cNvCxnSpPr/>
          <p:nvPr/>
        </p:nvCxnSpPr>
        <p:spPr>
          <a:xfrm>
            <a:off x="278550" y="6602125"/>
            <a:ext cx="11634900" cy="0"/>
          </a:xfrm>
          <a:prstGeom prst="straightConnector1">
            <a:avLst/>
          </a:prstGeom>
          <a:noFill/>
          <a:ln cap="rnd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4" name="Google Shape;94;p11"/>
          <p:cNvSpPr txBox="1"/>
          <p:nvPr>
            <p:ph type="title"/>
          </p:nvPr>
        </p:nvSpPr>
        <p:spPr>
          <a:xfrm>
            <a:off x="293400" y="1313675"/>
            <a:ext cx="11620200" cy="763500"/>
          </a:xfrm>
          <a:prstGeom prst="rect">
            <a:avLst/>
          </a:prstGeom>
          <a:solidFill>
            <a:schemeClr val="accent1"/>
          </a:solidFill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95" name="Google Shape;95;p11"/>
          <p:cNvSpPr txBox="1"/>
          <p:nvPr>
            <p:ph idx="1" type="body"/>
          </p:nvPr>
        </p:nvSpPr>
        <p:spPr>
          <a:xfrm>
            <a:off x="766225" y="3303262"/>
            <a:ext cx="3294600" cy="986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55600" lvl="0" marL="4572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1pPr>
            <a:lvl2pPr indent="-3556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indent="-355600" lvl="2" marL="13716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2000"/>
              <a:buChar char="■"/>
              <a:defRPr/>
            </a:lvl3pPr>
            <a:lvl4pPr indent="-355600" lvl="3" marL="18288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rtl="0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96" name="Google Shape;96;p11"/>
          <p:cNvSpPr txBox="1"/>
          <p:nvPr>
            <p:ph idx="2" type="body"/>
          </p:nvPr>
        </p:nvSpPr>
        <p:spPr>
          <a:xfrm>
            <a:off x="4724150" y="3303261"/>
            <a:ext cx="3294600" cy="986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55600" lvl="0" marL="4572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1pPr>
            <a:lvl2pPr indent="-3556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indent="-355600" lvl="2" marL="13716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2000"/>
              <a:buChar char="■"/>
              <a:defRPr/>
            </a:lvl3pPr>
            <a:lvl4pPr indent="-355600" lvl="3" marL="18288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rtl="0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97" name="Google Shape;97;p11"/>
          <p:cNvSpPr txBox="1"/>
          <p:nvPr>
            <p:ph idx="3" type="body"/>
          </p:nvPr>
        </p:nvSpPr>
        <p:spPr>
          <a:xfrm>
            <a:off x="5562350" y="5420516"/>
            <a:ext cx="3294600" cy="986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55600" lvl="0" marL="4572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1pPr>
            <a:lvl2pPr indent="-3556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indent="-355600" lvl="2" marL="13716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2000"/>
              <a:buChar char="■"/>
              <a:defRPr/>
            </a:lvl3pPr>
            <a:lvl4pPr indent="-355600" lvl="3" marL="18288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rtl="0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98" name="Google Shape;98;p11"/>
          <p:cNvSpPr txBox="1"/>
          <p:nvPr>
            <p:ph idx="4" type="title"/>
          </p:nvPr>
        </p:nvSpPr>
        <p:spPr>
          <a:xfrm>
            <a:off x="766225" y="2531288"/>
            <a:ext cx="3294600" cy="695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ldrich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99" name="Google Shape;99;p11"/>
          <p:cNvSpPr txBox="1"/>
          <p:nvPr>
            <p:ph idx="5" type="title"/>
          </p:nvPr>
        </p:nvSpPr>
        <p:spPr>
          <a:xfrm>
            <a:off x="4724150" y="2531288"/>
            <a:ext cx="3294600" cy="695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ldrich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100" name="Google Shape;100;p11"/>
          <p:cNvSpPr txBox="1"/>
          <p:nvPr>
            <p:ph idx="6" type="title"/>
          </p:nvPr>
        </p:nvSpPr>
        <p:spPr>
          <a:xfrm>
            <a:off x="5562350" y="4648544"/>
            <a:ext cx="3294600" cy="695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ldrich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101" name="Google Shape;101;p11"/>
          <p:cNvSpPr txBox="1"/>
          <p:nvPr>
            <p:ph idx="7" type="body"/>
          </p:nvPr>
        </p:nvSpPr>
        <p:spPr>
          <a:xfrm>
            <a:off x="1604425" y="5420511"/>
            <a:ext cx="3294600" cy="986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55600" lvl="0" marL="4572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1pPr>
            <a:lvl2pPr indent="-3556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indent="-355600" lvl="2" marL="13716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2000"/>
              <a:buChar char="■"/>
              <a:defRPr/>
            </a:lvl3pPr>
            <a:lvl4pPr indent="-355600" lvl="3" marL="18288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rtl="0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02" name="Google Shape;102;p11"/>
          <p:cNvSpPr txBox="1"/>
          <p:nvPr>
            <p:ph idx="8" type="title"/>
          </p:nvPr>
        </p:nvSpPr>
        <p:spPr>
          <a:xfrm>
            <a:off x="1604425" y="4648538"/>
            <a:ext cx="3294600" cy="695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ldrich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cxnSp>
        <p:nvCxnSpPr>
          <p:cNvPr id="103" name="Google Shape;103;p11"/>
          <p:cNvCxnSpPr/>
          <p:nvPr/>
        </p:nvCxnSpPr>
        <p:spPr>
          <a:xfrm>
            <a:off x="278550" y="887125"/>
            <a:ext cx="11634900" cy="0"/>
          </a:xfrm>
          <a:prstGeom prst="straightConnector1">
            <a:avLst/>
          </a:prstGeom>
          <a:noFill/>
          <a:ln cap="rnd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4" name="Google Shape;104;p11"/>
          <p:cNvSpPr txBox="1"/>
          <p:nvPr>
            <p:ph idx="9" type="subTitle"/>
          </p:nvPr>
        </p:nvSpPr>
        <p:spPr>
          <a:xfrm>
            <a:off x="293400" y="311950"/>
            <a:ext cx="5322600" cy="5751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2100"/>
              </a:spcBef>
              <a:spcAft>
                <a:spcPts val="2100"/>
              </a:spcAft>
              <a:buSzPts val="2000"/>
              <a:buNone/>
              <a:defRPr/>
            </a:lvl9pPr>
          </a:lstStyle>
          <a:p/>
        </p:txBody>
      </p:sp>
      <p:sp>
        <p:nvSpPr>
          <p:cNvPr id="105" name="Google Shape;105;p11"/>
          <p:cNvSpPr txBox="1"/>
          <p:nvPr>
            <p:ph idx="13" type="subTitle"/>
          </p:nvPr>
        </p:nvSpPr>
        <p:spPr>
          <a:xfrm>
            <a:off x="6590850" y="312025"/>
            <a:ext cx="5322600" cy="5751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5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 algn="r"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3pPr>
            <a:lvl4pPr lvl="3" rtl="0" algn="r"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4pPr>
            <a:lvl5pPr lvl="4" rtl="0" algn="r"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5pPr>
            <a:lvl6pPr lvl="5" rtl="0" algn="r"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6pPr>
            <a:lvl7pPr lvl="6" rtl="0" algn="r"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7pPr>
            <a:lvl8pPr lvl="7" rtl="0" algn="r"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8pPr>
            <a:lvl9pPr lvl="8" rtl="0" algn="r">
              <a:spcBef>
                <a:spcPts val="2100"/>
              </a:spcBef>
              <a:spcAft>
                <a:spcPts val="2100"/>
              </a:spcAft>
              <a:buSzPts val="2000"/>
              <a:buNone/>
              <a:defRPr/>
            </a:lvl9pPr>
          </a:lstStyle>
          <a:p/>
        </p:txBody>
      </p:sp>
      <p:sp>
        <p:nvSpPr>
          <p:cNvPr id="106" name="Google Shape;106;p11"/>
          <p:cNvSpPr/>
          <p:nvPr>
            <p:ph idx="14" type="pic"/>
          </p:nvPr>
        </p:nvSpPr>
        <p:spPr>
          <a:xfrm>
            <a:off x="9029975" y="2302425"/>
            <a:ext cx="2888400" cy="40287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0 Timeline">
  <p:cSld name="CUSTOM_14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2"/>
          <p:cNvSpPr txBox="1"/>
          <p:nvPr>
            <p:ph idx="1" type="subTitle"/>
          </p:nvPr>
        </p:nvSpPr>
        <p:spPr>
          <a:xfrm>
            <a:off x="922100" y="4038600"/>
            <a:ext cx="1448100" cy="6069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30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2pPr>
            <a:lvl3pPr lvl="2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3pPr>
            <a:lvl4pPr lvl="3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4pPr>
            <a:lvl5pPr lvl="4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5pPr>
            <a:lvl6pPr lvl="5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6pPr>
            <a:lvl7pPr lvl="6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7pPr>
            <a:lvl8pPr lvl="7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8pPr>
            <a:lvl9pPr lvl="8" rtl="0" algn="ctr">
              <a:spcBef>
                <a:spcPts val="2100"/>
              </a:spcBef>
              <a:spcAft>
                <a:spcPts val="2100"/>
              </a:spcAft>
              <a:buSzPts val="2200"/>
              <a:buNone/>
              <a:defRPr b="1" sz="2200"/>
            </a:lvl9pPr>
          </a:lstStyle>
          <a:p/>
        </p:txBody>
      </p:sp>
      <p:sp>
        <p:nvSpPr>
          <p:cNvPr id="109" name="Google Shape;109;p12"/>
          <p:cNvSpPr txBox="1"/>
          <p:nvPr>
            <p:ph idx="2" type="subTitle"/>
          </p:nvPr>
        </p:nvSpPr>
        <p:spPr>
          <a:xfrm>
            <a:off x="3147025" y="4038600"/>
            <a:ext cx="1448100" cy="6069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30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2pPr>
            <a:lvl3pPr lvl="2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3pPr>
            <a:lvl4pPr lvl="3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4pPr>
            <a:lvl5pPr lvl="4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5pPr>
            <a:lvl6pPr lvl="5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6pPr>
            <a:lvl7pPr lvl="6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7pPr>
            <a:lvl8pPr lvl="7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8pPr>
            <a:lvl9pPr lvl="8" rtl="0" algn="ctr">
              <a:spcBef>
                <a:spcPts val="2100"/>
              </a:spcBef>
              <a:spcAft>
                <a:spcPts val="2100"/>
              </a:spcAft>
              <a:buSzPts val="2200"/>
              <a:buNone/>
              <a:defRPr b="1" sz="2200"/>
            </a:lvl9pPr>
          </a:lstStyle>
          <a:p/>
        </p:txBody>
      </p:sp>
      <p:sp>
        <p:nvSpPr>
          <p:cNvPr id="110" name="Google Shape;110;p12"/>
          <p:cNvSpPr txBox="1"/>
          <p:nvPr>
            <p:ph idx="3" type="subTitle"/>
          </p:nvPr>
        </p:nvSpPr>
        <p:spPr>
          <a:xfrm>
            <a:off x="5371950" y="4038600"/>
            <a:ext cx="1448100" cy="6069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30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2pPr>
            <a:lvl3pPr lvl="2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3pPr>
            <a:lvl4pPr lvl="3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4pPr>
            <a:lvl5pPr lvl="4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5pPr>
            <a:lvl6pPr lvl="5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6pPr>
            <a:lvl7pPr lvl="6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7pPr>
            <a:lvl8pPr lvl="7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8pPr>
            <a:lvl9pPr lvl="8" rtl="0" algn="ctr">
              <a:spcBef>
                <a:spcPts val="2100"/>
              </a:spcBef>
              <a:spcAft>
                <a:spcPts val="2100"/>
              </a:spcAft>
              <a:buSzPts val="2200"/>
              <a:buNone/>
              <a:defRPr b="1" sz="2200"/>
            </a:lvl9pPr>
          </a:lstStyle>
          <a:p/>
        </p:txBody>
      </p:sp>
      <p:sp>
        <p:nvSpPr>
          <p:cNvPr id="111" name="Google Shape;111;p12"/>
          <p:cNvSpPr txBox="1"/>
          <p:nvPr>
            <p:ph idx="4" type="subTitle"/>
          </p:nvPr>
        </p:nvSpPr>
        <p:spPr>
          <a:xfrm>
            <a:off x="7596876" y="4038600"/>
            <a:ext cx="1448100" cy="6069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30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2pPr>
            <a:lvl3pPr lvl="2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3pPr>
            <a:lvl4pPr lvl="3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4pPr>
            <a:lvl5pPr lvl="4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5pPr>
            <a:lvl6pPr lvl="5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6pPr>
            <a:lvl7pPr lvl="6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7pPr>
            <a:lvl8pPr lvl="7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8pPr>
            <a:lvl9pPr lvl="8" rtl="0" algn="ctr">
              <a:spcBef>
                <a:spcPts val="2100"/>
              </a:spcBef>
              <a:spcAft>
                <a:spcPts val="2100"/>
              </a:spcAft>
              <a:buSzPts val="2200"/>
              <a:buNone/>
              <a:defRPr b="1" sz="2200"/>
            </a:lvl9pPr>
          </a:lstStyle>
          <a:p/>
        </p:txBody>
      </p:sp>
      <p:sp>
        <p:nvSpPr>
          <p:cNvPr id="112" name="Google Shape;112;p12"/>
          <p:cNvSpPr txBox="1"/>
          <p:nvPr>
            <p:ph idx="5" type="subTitle"/>
          </p:nvPr>
        </p:nvSpPr>
        <p:spPr>
          <a:xfrm>
            <a:off x="9821801" y="4038600"/>
            <a:ext cx="1448100" cy="6069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30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2pPr>
            <a:lvl3pPr lvl="2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3pPr>
            <a:lvl4pPr lvl="3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4pPr>
            <a:lvl5pPr lvl="4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5pPr>
            <a:lvl6pPr lvl="5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6pPr>
            <a:lvl7pPr lvl="6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7pPr>
            <a:lvl8pPr lvl="7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8pPr>
            <a:lvl9pPr lvl="8" rtl="0" algn="ctr">
              <a:spcBef>
                <a:spcPts val="2100"/>
              </a:spcBef>
              <a:spcAft>
                <a:spcPts val="2100"/>
              </a:spcAft>
              <a:buSzPts val="2200"/>
              <a:buNone/>
              <a:defRPr b="1" sz="2200"/>
            </a:lvl9pPr>
          </a:lstStyle>
          <a:p/>
        </p:txBody>
      </p:sp>
      <p:sp>
        <p:nvSpPr>
          <p:cNvPr id="113" name="Google Shape;113;p12"/>
          <p:cNvSpPr txBox="1"/>
          <p:nvPr>
            <p:ph type="title"/>
          </p:nvPr>
        </p:nvSpPr>
        <p:spPr>
          <a:xfrm>
            <a:off x="415600" y="974367"/>
            <a:ext cx="11360700" cy="763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114" name="Google Shape;114;p12"/>
          <p:cNvSpPr txBox="1"/>
          <p:nvPr>
            <p:ph idx="6" type="body"/>
          </p:nvPr>
        </p:nvSpPr>
        <p:spPr>
          <a:xfrm>
            <a:off x="274538" y="5550225"/>
            <a:ext cx="2743200" cy="8724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0200" lvl="0" marL="457200" rtl="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115" name="Google Shape;115;p12"/>
          <p:cNvSpPr txBox="1"/>
          <p:nvPr>
            <p:ph idx="7" type="body"/>
          </p:nvPr>
        </p:nvSpPr>
        <p:spPr>
          <a:xfrm>
            <a:off x="2499463" y="2642463"/>
            <a:ext cx="2743200" cy="8724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0200" lvl="0" marL="457200" rtl="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116" name="Google Shape;116;p12"/>
          <p:cNvSpPr txBox="1"/>
          <p:nvPr>
            <p:ph idx="8" type="body"/>
          </p:nvPr>
        </p:nvSpPr>
        <p:spPr>
          <a:xfrm>
            <a:off x="4724397" y="5550225"/>
            <a:ext cx="2743200" cy="8724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0200" lvl="0" marL="457200" rtl="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117" name="Google Shape;117;p12"/>
          <p:cNvSpPr txBox="1"/>
          <p:nvPr>
            <p:ph idx="9" type="body"/>
          </p:nvPr>
        </p:nvSpPr>
        <p:spPr>
          <a:xfrm>
            <a:off x="6949336" y="2642463"/>
            <a:ext cx="2743200" cy="8724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0200" lvl="0" marL="457200" rtl="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118" name="Google Shape;118;p12"/>
          <p:cNvSpPr txBox="1"/>
          <p:nvPr>
            <p:ph idx="13" type="body"/>
          </p:nvPr>
        </p:nvSpPr>
        <p:spPr>
          <a:xfrm>
            <a:off x="9044975" y="5550225"/>
            <a:ext cx="2743200" cy="8724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0200" lvl="0" marL="457200" rtl="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  <p:cxnSp>
        <p:nvCxnSpPr>
          <p:cNvPr id="119" name="Google Shape;119;p12"/>
          <p:cNvCxnSpPr/>
          <p:nvPr/>
        </p:nvCxnSpPr>
        <p:spPr>
          <a:xfrm>
            <a:off x="278550" y="887125"/>
            <a:ext cx="11634900" cy="0"/>
          </a:xfrm>
          <a:prstGeom prst="straightConnector1">
            <a:avLst/>
          </a:prstGeom>
          <a:noFill/>
          <a:ln cap="rnd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0" name="Google Shape;120;p12"/>
          <p:cNvSpPr txBox="1"/>
          <p:nvPr>
            <p:ph idx="14" type="subTitle"/>
          </p:nvPr>
        </p:nvSpPr>
        <p:spPr>
          <a:xfrm>
            <a:off x="293400" y="311950"/>
            <a:ext cx="5322600" cy="5751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2100"/>
              </a:spcBef>
              <a:spcAft>
                <a:spcPts val="2100"/>
              </a:spcAft>
              <a:buSzPts val="2000"/>
              <a:buNone/>
              <a:defRPr/>
            </a:lvl9pPr>
          </a:lstStyle>
          <a:p/>
        </p:txBody>
      </p:sp>
      <p:sp>
        <p:nvSpPr>
          <p:cNvPr id="121" name="Google Shape;121;p12"/>
          <p:cNvSpPr txBox="1"/>
          <p:nvPr>
            <p:ph idx="15" type="subTitle"/>
          </p:nvPr>
        </p:nvSpPr>
        <p:spPr>
          <a:xfrm>
            <a:off x="6590850" y="312025"/>
            <a:ext cx="5322600" cy="5751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5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 algn="r"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3pPr>
            <a:lvl4pPr lvl="3" rtl="0" algn="r"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4pPr>
            <a:lvl5pPr lvl="4" rtl="0" algn="r"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5pPr>
            <a:lvl6pPr lvl="5" rtl="0" algn="r"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6pPr>
            <a:lvl7pPr lvl="6" rtl="0" algn="r"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7pPr>
            <a:lvl8pPr lvl="7" rtl="0" algn="r"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8pPr>
            <a:lvl9pPr lvl="8" rtl="0" algn="r">
              <a:spcBef>
                <a:spcPts val="2100"/>
              </a:spcBef>
              <a:spcAft>
                <a:spcPts val="2100"/>
              </a:spcAft>
              <a:buSzPts val="2000"/>
              <a:buNone/>
              <a:defRPr/>
            </a:lvl9pPr>
          </a:lstStyle>
          <a:p/>
        </p:txBody>
      </p:sp>
      <p:sp>
        <p:nvSpPr>
          <p:cNvPr id="122" name="Google Shape;122;p12"/>
          <p:cNvSpPr txBox="1"/>
          <p:nvPr>
            <p:ph idx="16" type="subTitle"/>
          </p:nvPr>
        </p:nvSpPr>
        <p:spPr>
          <a:xfrm>
            <a:off x="2499463" y="2206713"/>
            <a:ext cx="2743200" cy="6096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b="1" sz="2200"/>
            </a:lvl1pPr>
            <a:lvl2pPr lvl="1"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2100"/>
              </a:spcBef>
              <a:spcAft>
                <a:spcPts val="2100"/>
              </a:spcAft>
              <a:buSzPts val="2000"/>
              <a:buNone/>
              <a:defRPr/>
            </a:lvl9pPr>
          </a:lstStyle>
          <a:p/>
        </p:txBody>
      </p:sp>
      <p:sp>
        <p:nvSpPr>
          <p:cNvPr id="123" name="Google Shape;123;p12"/>
          <p:cNvSpPr txBox="1"/>
          <p:nvPr>
            <p:ph idx="17" type="subTitle"/>
          </p:nvPr>
        </p:nvSpPr>
        <p:spPr>
          <a:xfrm>
            <a:off x="6949336" y="2206713"/>
            <a:ext cx="2743200" cy="6096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b="1" sz="2200"/>
            </a:lvl1pPr>
            <a:lvl2pPr lvl="1" rtl="0"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2100"/>
              </a:spcBef>
              <a:spcAft>
                <a:spcPts val="2100"/>
              </a:spcAft>
              <a:buSzPts val="2000"/>
              <a:buNone/>
              <a:defRPr/>
            </a:lvl9pPr>
          </a:lstStyle>
          <a:p/>
        </p:txBody>
      </p:sp>
      <p:sp>
        <p:nvSpPr>
          <p:cNvPr id="124" name="Google Shape;124;p12"/>
          <p:cNvSpPr txBox="1"/>
          <p:nvPr>
            <p:ph idx="18" type="subTitle"/>
          </p:nvPr>
        </p:nvSpPr>
        <p:spPr>
          <a:xfrm>
            <a:off x="274550" y="5062700"/>
            <a:ext cx="2743200" cy="6096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b="1" sz="2200"/>
            </a:lvl1pPr>
            <a:lvl2pPr lvl="1" rtl="0"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2100"/>
              </a:spcBef>
              <a:spcAft>
                <a:spcPts val="2100"/>
              </a:spcAft>
              <a:buSzPts val="2000"/>
              <a:buNone/>
              <a:defRPr/>
            </a:lvl9pPr>
          </a:lstStyle>
          <a:p/>
        </p:txBody>
      </p:sp>
      <p:sp>
        <p:nvSpPr>
          <p:cNvPr id="125" name="Google Shape;125;p12"/>
          <p:cNvSpPr txBox="1"/>
          <p:nvPr>
            <p:ph idx="19" type="subTitle"/>
          </p:nvPr>
        </p:nvSpPr>
        <p:spPr>
          <a:xfrm>
            <a:off x="4722672" y="5062700"/>
            <a:ext cx="2743200" cy="6096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b="1" sz="2200"/>
            </a:lvl1pPr>
            <a:lvl2pPr lvl="1" rtl="0"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2100"/>
              </a:spcBef>
              <a:spcAft>
                <a:spcPts val="2100"/>
              </a:spcAft>
              <a:buSzPts val="2000"/>
              <a:buNone/>
              <a:defRPr/>
            </a:lvl9pPr>
          </a:lstStyle>
          <a:p/>
        </p:txBody>
      </p:sp>
      <p:sp>
        <p:nvSpPr>
          <p:cNvPr id="126" name="Google Shape;126;p12"/>
          <p:cNvSpPr txBox="1"/>
          <p:nvPr>
            <p:ph idx="20" type="subTitle"/>
          </p:nvPr>
        </p:nvSpPr>
        <p:spPr>
          <a:xfrm>
            <a:off x="9044975" y="5062700"/>
            <a:ext cx="2743200" cy="6096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b="1" sz="2200"/>
            </a:lvl1pPr>
            <a:lvl2pPr lvl="1" rtl="0"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2100"/>
              </a:spcBef>
              <a:spcAft>
                <a:spcPts val="2100"/>
              </a:spcAft>
              <a:buSzPts val="2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1 Title and text left">
  <p:cSld name="CUSTOM_15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3"/>
          <p:cNvSpPr txBox="1"/>
          <p:nvPr>
            <p:ph type="title"/>
          </p:nvPr>
        </p:nvSpPr>
        <p:spPr>
          <a:xfrm>
            <a:off x="846225" y="1497213"/>
            <a:ext cx="6678900" cy="3391500"/>
          </a:xfrm>
          <a:prstGeom prst="rect">
            <a:avLst/>
          </a:prstGeom>
          <a:noFill/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 sz="72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129" name="Google Shape;129;p13"/>
          <p:cNvSpPr txBox="1"/>
          <p:nvPr>
            <p:ph idx="1" type="body"/>
          </p:nvPr>
        </p:nvSpPr>
        <p:spPr>
          <a:xfrm>
            <a:off x="846225" y="4888663"/>
            <a:ext cx="6678900" cy="1102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55600" lvl="0" marL="4572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1pPr>
            <a:lvl2pPr indent="-355600" lvl="1" marL="914400" rtl="0" algn="r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indent="-355600" lvl="2" marL="1371600" rtl="0" algn="r">
              <a:spcBef>
                <a:spcPts val="2100"/>
              </a:spcBef>
              <a:spcAft>
                <a:spcPts val="0"/>
              </a:spcAft>
              <a:buSzPts val="2000"/>
              <a:buChar char="■"/>
              <a:defRPr/>
            </a:lvl3pPr>
            <a:lvl4pPr indent="-355600" lvl="3" marL="1828800" rtl="0" algn="r">
              <a:spcBef>
                <a:spcPts val="210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rtl="0" algn="r">
              <a:spcBef>
                <a:spcPts val="210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rtl="0" algn="r">
              <a:spcBef>
                <a:spcPts val="210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rtl="0" algn="r">
              <a:spcBef>
                <a:spcPts val="210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rtl="0" algn="r">
              <a:spcBef>
                <a:spcPts val="210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rtl="0" algn="r">
              <a:spcBef>
                <a:spcPts val="2100"/>
              </a:spcBef>
              <a:spcAft>
                <a:spcPts val="2100"/>
              </a:spcAft>
              <a:buSzPts val="2000"/>
              <a:buChar char="■"/>
              <a:defRPr/>
            </a:lvl9pPr>
          </a:lstStyle>
          <a:p/>
        </p:txBody>
      </p:sp>
      <p:cxnSp>
        <p:nvCxnSpPr>
          <p:cNvPr id="130" name="Google Shape;130;p13"/>
          <p:cNvCxnSpPr/>
          <p:nvPr/>
        </p:nvCxnSpPr>
        <p:spPr>
          <a:xfrm>
            <a:off x="278550" y="887125"/>
            <a:ext cx="11634900" cy="0"/>
          </a:xfrm>
          <a:prstGeom prst="straightConnector1">
            <a:avLst/>
          </a:prstGeom>
          <a:noFill/>
          <a:ln cap="rnd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1" name="Google Shape;131;p13"/>
          <p:cNvSpPr txBox="1"/>
          <p:nvPr>
            <p:ph idx="2" type="subTitle"/>
          </p:nvPr>
        </p:nvSpPr>
        <p:spPr>
          <a:xfrm>
            <a:off x="293400" y="311950"/>
            <a:ext cx="5322600" cy="5751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2100"/>
              </a:spcBef>
              <a:spcAft>
                <a:spcPts val="2100"/>
              </a:spcAft>
              <a:buSzPts val="2000"/>
              <a:buNone/>
              <a:defRPr/>
            </a:lvl9pPr>
          </a:lstStyle>
          <a:p/>
        </p:txBody>
      </p:sp>
      <p:sp>
        <p:nvSpPr>
          <p:cNvPr id="132" name="Google Shape;132;p13"/>
          <p:cNvSpPr txBox="1"/>
          <p:nvPr>
            <p:ph idx="3" type="subTitle"/>
          </p:nvPr>
        </p:nvSpPr>
        <p:spPr>
          <a:xfrm>
            <a:off x="6590850" y="312025"/>
            <a:ext cx="5322600" cy="5751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5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 algn="r"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3pPr>
            <a:lvl4pPr lvl="3" rtl="0" algn="r"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4pPr>
            <a:lvl5pPr lvl="4" rtl="0" algn="r"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5pPr>
            <a:lvl6pPr lvl="5" rtl="0" algn="r"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6pPr>
            <a:lvl7pPr lvl="6" rtl="0" algn="r"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7pPr>
            <a:lvl8pPr lvl="7" rtl="0" algn="r"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8pPr>
            <a:lvl9pPr lvl="8" rtl="0" algn="r">
              <a:spcBef>
                <a:spcPts val="2100"/>
              </a:spcBef>
              <a:spcAft>
                <a:spcPts val="2100"/>
              </a:spcAft>
              <a:buSzPts val="2000"/>
              <a:buNone/>
              <a:defRPr/>
            </a:lvl9pPr>
          </a:lstStyle>
          <a:p/>
        </p:txBody>
      </p:sp>
      <p:cxnSp>
        <p:nvCxnSpPr>
          <p:cNvPr id="133" name="Google Shape;133;p13"/>
          <p:cNvCxnSpPr/>
          <p:nvPr/>
        </p:nvCxnSpPr>
        <p:spPr>
          <a:xfrm>
            <a:off x="278550" y="6602125"/>
            <a:ext cx="11634900" cy="0"/>
          </a:xfrm>
          <a:prstGeom prst="straightConnector1">
            <a:avLst/>
          </a:prstGeom>
          <a:noFill/>
          <a:ln cap="rnd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2 Title and text right">
  <p:cSld name="CUSTOM_16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4"/>
          <p:cNvSpPr txBox="1"/>
          <p:nvPr>
            <p:ph type="title"/>
          </p:nvPr>
        </p:nvSpPr>
        <p:spPr>
          <a:xfrm>
            <a:off x="4022050" y="1683650"/>
            <a:ext cx="6994500" cy="3086100"/>
          </a:xfrm>
          <a:prstGeom prst="rect">
            <a:avLst/>
          </a:prstGeom>
          <a:noFill/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136" name="Google Shape;136;p14"/>
          <p:cNvSpPr txBox="1"/>
          <p:nvPr>
            <p:ph idx="1" type="body"/>
          </p:nvPr>
        </p:nvSpPr>
        <p:spPr>
          <a:xfrm>
            <a:off x="4022050" y="4939150"/>
            <a:ext cx="6994500" cy="9354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55600" lvl="0" marL="4572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indent="-355600" lvl="2" marL="1371600" rtl="0">
              <a:spcBef>
                <a:spcPts val="2100"/>
              </a:spcBef>
              <a:spcAft>
                <a:spcPts val="0"/>
              </a:spcAft>
              <a:buSzPts val="2000"/>
              <a:buChar char="■"/>
              <a:defRPr/>
            </a:lvl3pPr>
            <a:lvl4pPr indent="-355600" lvl="3" marL="1828800" rtl="0">
              <a:spcBef>
                <a:spcPts val="210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rtl="0">
              <a:spcBef>
                <a:spcPts val="210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rtl="0">
              <a:spcBef>
                <a:spcPts val="210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rtl="0">
              <a:spcBef>
                <a:spcPts val="210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rtl="0">
              <a:spcBef>
                <a:spcPts val="210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rtl="0">
              <a:spcBef>
                <a:spcPts val="2100"/>
              </a:spcBef>
              <a:spcAft>
                <a:spcPts val="2100"/>
              </a:spcAft>
              <a:buSzPts val="2000"/>
              <a:buChar char="■"/>
              <a:defRPr/>
            </a:lvl9pPr>
          </a:lstStyle>
          <a:p/>
        </p:txBody>
      </p:sp>
      <p:cxnSp>
        <p:nvCxnSpPr>
          <p:cNvPr id="137" name="Google Shape;137;p14"/>
          <p:cNvCxnSpPr/>
          <p:nvPr/>
        </p:nvCxnSpPr>
        <p:spPr>
          <a:xfrm>
            <a:off x="278550" y="887125"/>
            <a:ext cx="11634900" cy="0"/>
          </a:xfrm>
          <a:prstGeom prst="straightConnector1">
            <a:avLst/>
          </a:prstGeom>
          <a:noFill/>
          <a:ln cap="rnd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8" name="Google Shape;138;p14"/>
          <p:cNvSpPr txBox="1"/>
          <p:nvPr>
            <p:ph idx="2" type="subTitle"/>
          </p:nvPr>
        </p:nvSpPr>
        <p:spPr>
          <a:xfrm>
            <a:off x="293400" y="311950"/>
            <a:ext cx="5322600" cy="5751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2100"/>
              </a:spcBef>
              <a:spcAft>
                <a:spcPts val="2100"/>
              </a:spcAft>
              <a:buSzPts val="2000"/>
              <a:buNone/>
              <a:defRPr/>
            </a:lvl9pPr>
          </a:lstStyle>
          <a:p/>
        </p:txBody>
      </p:sp>
      <p:sp>
        <p:nvSpPr>
          <p:cNvPr id="139" name="Google Shape;139;p14"/>
          <p:cNvSpPr txBox="1"/>
          <p:nvPr>
            <p:ph idx="3" type="subTitle"/>
          </p:nvPr>
        </p:nvSpPr>
        <p:spPr>
          <a:xfrm>
            <a:off x="6590850" y="312025"/>
            <a:ext cx="5322600" cy="5751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5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 algn="r"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3pPr>
            <a:lvl4pPr lvl="3" rtl="0" algn="r"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4pPr>
            <a:lvl5pPr lvl="4" rtl="0" algn="r"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5pPr>
            <a:lvl6pPr lvl="5" rtl="0" algn="r"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6pPr>
            <a:lvl7pPr lvl="6" rtl="0" algn="r"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7pPr>
            <a:lvl8pPr lvl="7" rtl="0" algn="r"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8pPr>
            <a:lvl9pPr lvl="8" rtl="0" algn="r">
              <a:spcBef>
                <a:spcPts val="2100"/>
              </a:spcBef>
              <a:spcAft>
                <a:spcPts val="2100"/>
              </a:spcAft>
              <a:buSzPts val="2000"/>
              <a:buNone/>
              <a:defRPr/>
            </a:lvl9pPr>
          </a:lstStyle>
          <a:p/>
        </p:txBody>
      </p:sp>
      <p:cxnSp>
        <p:nvCxnSpPr>
          <p:cNvPr id="140" name="Google Shape;140;p14"/>
          <p:cNvCxnSpPr/>
          <p:nvPr/>
        </p:nvCxnSpPr>
        <p:spPr>
          <a:xfrm>
            <a:off x="278550" y="6602125"/>
            <a:ext cx="11634900" cy="0"/>
          </a:xfrm>
          <a:prstGeom prst="straightConnector1">
            <a:avLst/>
          </a:prstGeom>
          <a:noFill/>
          <a:ln cap="rnd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3 Just title">
  <p:cSld name="CUSTOM_22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5"/>
          <p:cNvSpPr txBox="1"/>
          <p:nvPr>
            <p:ph type="title"/>
          </p:nvPr>
        </p:nvSpPr>
        <p:spPr>
          <a:xfrm>
            <a:off x="415650" y="421101"/>
            <a:ext cx="11360700" cy="9918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/>
        </p:txBody>
      </p:sp>
      <p:cxnSp>
        <p:nvCxnSpPr>
          <p:cNvPr id="143" name="Google Shape;143;p15"/>
          <p:cNvCxnSpPr/>
          <p:nvPr/>
        </p:nvCxnSpPr>
        <p:spPr>
          <a:xfrm>
            <a:off x="278550" y="887125"/>
            <a:ext cx="11634900" cy="0"/>
          </a:xfrm>
          <a:prstGeom prst="straightConnector1">
            <a:avLst/>
          </a:prstGeom>
          <a:noFill/>
          <a:ln cap="rnd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4" name="Google Shape;144;p15"/>
          <p:cNvSpPr txBox="1"/>
          <p:nvPr>
            <p:ph idx="1" type="subTitle"/>
          </p:nvPr>
        </p:nvSpPr>
        <p:spPr>
          <a:xfrm>
            <a:off x="293400" y="311950"/>
            <a:ext cx="5322600" cy="5751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2100"/>
              </a:spcBef>
              <a:spcAft>
                <a:spcPts val="2100"/>
              </a:spcAft>
              <a:buSzPts val="2000"/>
              <a:buNone/>
              <a:defRPr/>
            </a:lvl9pPr>
          </a:lstStyle>
          <a:p/>
        </p:txBody>
      </p:sp>
      <p:sp>
        <p:nvSpPr>
          <p:cNvPr id="145" name="Google Shape;145;p15"/>
          <p:cNvSpPr txBox="1"/>
          <p:nvPr>
            <p:ph idx="2" type="subTitle"/>
          </p:nvPr>
        </p:nvSpPr>
        <p:spPr>
          <a:xfrm>
            <a:off x="6590850" y="312025"/>
            <a:ext cx="5322600" cy="5751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5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 algn="r"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3pPr>
            <a:lvl4pPr lvl="3" rtl="0" algn="r"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4pPr>
            <a:lvl5pPr lvl="4" rtl="0" algn="r"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5pPr>
            <a:lvl6pPr lvl="5" rtl="0" algn="r"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6pPr>
            <a:lvl7pPr lvl="6" rtl="0" algn="r"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7pPr>
            <a:lvl8pPr lvl="7" rtl="0" algn="r"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8pPr>
            <a:lvl9pPr lvl="8" rtl="0" algn="r">
              <a:spcBef>
                <a:spcPts val="2100"/>
              </a:spcBef>
              <a:spcAft>
                <a:spcPts val="2100"/>
              </a:spcAft>
              <a:buSzPts val="2000"/>
              <a:buNone/>
              <a:defRPr/>
            </a:lvl9pPr>
          </a:lstStyle>
          <a:p/>
        </p:txBody>
      </p:sp>
      <p:cxnSp>
        <p:nvCxnSpPr>
          <p:cNvPr id="146" name="Google Shape;146;p15"/>
          <p:cNvCxnSpPr/>
          <p:nvPr/>
        </p:nvCxnSpPr>
        <p:spPr>
          <a:xfrm>
            <a:off x="278550" y="6602125"/>
            <a:ext cx="11634900" cy="0"/>
          </a:xfrm>
          <a:prstGeom prst="straightConnector1">
            <a:avLst/>
          </a:prstGeom>
          <a:noFill/>
          <a:ln cap="rnd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0 DO NOT REMOVE · SlidesMania">
  <p:cSld name="CUSTOM_20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" name="Google Shape;148;p1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9" name="Google Shape;149;p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6"/>
            <p:cNvSpPr txBox="1"/>
            <p:nvPr/>
          </p:nvSpPr>
          <p:spPr>
            <a:xfrm>
              <a:off x="463500" y="2858044"/>
              <a:ext cx="8956500" cy="383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3600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Free </a:t>
              </a:r>
              <a:r>
                <a:rPr lang="en" sz="3600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themes and templates for </a:t>
              </a:r>
              <a:r>
                <a:rPr b="1" lang="en" sz="3600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Google Slides</a:t>
              </a:r>
              <a:r>
                <a:rPr lang="en" sz="3600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 or </a:t>
              </a:r>
              <a:r>
                <a:rPr b="1" lang="en" sz="3600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PowerPoint</a:t>
              </a:r>
              <a:endParaRPr b="1" sz="3600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3600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3600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3000">
                  <a:solidFill>
                    <a:srgbClr val="FFCB25"/>
                  </a:solidFill>
                  <a:latin typeface="Poppins"/>
                  <a:ea typeface="Poppins"/>
                  <a:cs typeface="Poppins"/>
                  <a:sym typeface="Poppins"/>
                </a:rPr>
                <a:t>NOT to be sold as is or modified!</a:t>
              </a:r>
              <a:endParaRPr b="1" sz="3000">
                <a:solidFill>
                  <a:srgbClr val="FFCB25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700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Read </a:t>
              </a:r>
              <a:r>
                <a:rPr lang="en" sz="2700" u="sng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  <a:hlinkClick r:id="rId2">
                    <a:extLst>
                      <a:ext uri="{A12FA001-AC4F-418D-AE19-62706E023703}">
                        <ahyp:hlinkClr val="tx"/>
                      </a:ext>
                    </a:extLst>
                  </a:hlinkClick>
                </a:rPr>
                <a:t>FAQ</a:t>
              </a:r>
              <a:r>
                <a:rPr b="1" lang="en" sz="4400">
                  <a:solidFill>
                    <a:srgbClr val="FFCB25"/>
                  </a:solidFill>
                  <a:latin typeface="Poppins"/>
                  <a:ea typeface="Poppins"/>
                  <a:cs typeface="Poppins"/>
                  <a:sym typeface="Poppins"/>
                </a:rPr>
                <a:t> </a:t>
              </a:r>
              <a:r>
                <a:rPr lang="en" sz="2700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on slidesmania.com</a:t>
              </a:r>
              <a:endParaRPr sz="2700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Do not remove the slidesmania.com text on the sides.</a:t>
              </a:r>
              <a:endParaRPr sz="2000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cxnSp>
          <p:nvCxnSpPr>
            <p:cNvPr id="151" name="Google Shape;151;p16"/>
            <p:cNvCxnSpPr/>
            <p:nvPr/>
          </p:nvCxnSpPr>
          <p:spPr>
            <a:xfrm>
              <a:off x="10423367" y="5688858"/>
              <a:ext cx="1495200" cy="12900"/>
            </a:xfrm>
            <a:prstGeom prst="straightConnector1">
              <a:avLst/>
            </a:prstGeom>
            <a:noFill/>
            <a:ln cap="flat" cmpd="sng" w="38100">
              <a:solidFill>
                <a:srgbClr val="FFCB25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pic>
          <p:nvPicPr>
            <p:cNvPr id="152" name="Google Shape;152;p16">
              <a:hlinkClick r:id="rId3"/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982558" y="5912306"/>
              <a:ext cx="713232" cy="63786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" name="Google Shape;153;p16">
              <a:hlinkClick r:id="rId5"/>
            </p:cNvPr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9764428" y="5916798"/>
              <a:ext cx="708660" cy="6288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4" name="Google Shape;154;p16">
              <a:hlinkClick r:id="rId7"/>
            </p:cNvPr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10541715" y="5905569"/>
              <a:ext cx="612648" cy="62438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5" name="Google Shape;155;p16">
              <a:hlinkClick r:id="rId9"/>
            </p:cNvPr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11219049" y="5916799"/>
              <a:ext cx="699516" cy="60192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6" name="Google Shape;156;p16"/>
            <p:cNvSpPr txBox="1"/>
            <p:nvPr/>
          </p:nvSpPr>
          <p:spPr>
            <a:xfrm>
              <a:off x="7072500" y="4813375"/>
              <a:ext cx="4915500" cy="100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400">
                  <a:solidFill>
                    <a:srgbClr val="252525"/>
                  </a:solidFill>
                  <a:latin typeface="Homemade Apple"/>
                  <a:ea typeface="Homemade Apple"/>
                  <a:cs typeface="Homemade Apple"/>
                  <a:sym typeface="Homemade Apple"/>
                </a:rPr>
                <a:t>Sharing is caring!</a:t>
              </a:r>
              <a:endParaRPr b="1" sz="2400">
                <a:solidFill>
                  <a:srgbClr val="252525"/>
                </a:solidFill>
                <a:latin typeface="Homemade Apple"/>
                <a:ea typeface="Homemade Apple"/>
                <a:cs typeface="Homemade Apple"/>
                <a:sym typeface="Homemade Apple"/>
              </a:endParaRPr>
            </a:p>
          </p:txBody>
        </p:sp>
      </p:grpSp>
      <p:pic>
        <p:nvPicPr>
          <p:cNvPr id="157" name="Google Shape;157;p16"/>
          <p:cNvPicPr preferRelativeResize="0"/>
          <p:nvPr/>
        </p:nvPicPr>
        <p:blipFill rotWithShape="1">
          <a:blip r:embed="rId11">
            <a:alphaModFix/>
          </a:blip>
          <a:srcRect b="20906" l="0" r="0" t="16256"/>
          <a:stretch/>
        </p:blipFill>
        <p:spPr>
          <a:xfrm>
            <a:off x="125075" y="493725"/>
            <a:ext cx="8239800" cy="2071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2 Intro">
  <p:cSld name="CUSTOM_1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/>
          <p:nvPr>
            <p:ph type="title"/>
          </p:nvPr>
        </p:nvSpPr>
        <p:spPr>
          <a:xfrm>
            <a:off x="5003500" y="1713300"/>
            <a:ext cx="6116400" cy="611700"/>
          </a:xfrm>
          <a:prstGeom prst="rect">
            <a:avLst/>
          </a:prstGeom>
          <a:solidFill>
            <a:schemeClr val="accent1"/>
          </a:solidFill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ldrich"/>
              <a:buNone/>
              <a:defRPr sz="4200">
                <a:solidFill>
                  <a:schemeClr val="accent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21" name="Google Shape;21;p3"/>
          <p:cNvSpPr txBox="1"/>
          <p:nvPr>
            <p:ph idx="1" type="body"/>
          </p:nvPr>
        </p:nvSpPr>
        <p:spPr>
          <a:xfrm>
            <a:off x="5003500" y="2499875"/>
            <a:ext cx="6116400" cy="2936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-355600" lvl="0" marL="457200" rtl="0" algn="just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1pPr>
            <a:lvl2pPr indent="-355600" lvl="1" marL="914400" rtl="0" algn="r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indent="-355600" lvl="2" marL="1371600" rtl="0" algn="r">
              <a:spcBef>
                <a:spcPts val="2100"/>
              </a:spcBef>
              <a:spcAft>
                <a:spcPts val="0"/>
              </a:spcAft>
              <a:buSzPts val="2000"/>
              <a:buChar char="■"/>
              <a:defRPr/>
            </a:lvl3pPr>
            <a:lvl4pPr indent="-355600" lvl="3" marL="1828800" rtl="0" algn="r">
              <a:spcBef>
                <a:spcPts val="210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rtl="0" algn="r">
              <a:spcBef>
                <a:spcPts val="210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rtl="0" algn="r">
              <a:spcBef>
                <a:spcPts val="210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rtl="0" algn="r">
              <a:spcBef>
                <a:spcPts val="210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rtl="0" algn="r">
              <a:spcBef>
                <a:spcPts val="210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rtl="0" algn="r">
              <a:spcBef>
                <a:spcPts val="2100"/>
              </a:spcBef>
              <a:spcAft>
                <a:spcPts val="210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22" name="Google Shape;22;p3"/>
          <p:cNvSpPr/>
          <p:nvPr>
            <p:ph idx="2" type="pic"/>
          </p:nvPr>
        </p:nvSpPr>
        <p:spPr>
          <a:xfrm>
            <a:off x="742125" y="1713300"/>
            <a:ext cx="3723300" cy="372330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23" name="Google Shape;23;p3"/>
          <p:cNvCxnSpPr/>
          <p:nvPr/>
        </p:nvCxnSpPr>
        <p:spPr>
          <a:xfrm>
            <a:off x="278550" y="887125"/>
            <a:ext cx="11634900" cy="0"/>
          </a:xfrm>
          <a:prstGeom prst="straightConnector1">
            <a:avLst/>
          </a:prstGeom>
          <a:noFill/>
          <a:ln cap="rnd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" name="Google Shape;24;p3"/>
          <p:cNvSpPr txBox="1"/>
          <p:nvPr>
            <p:ph idx="3" type="subTitle"/>
          </p:nvPr>
        </p:nvSpPr>
        <p:spPr>
          <a:xfrm>
            <a:off x="293400" y="311950"/>
            <a:ext cx="5322600" cy="5751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4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2100"/>
              </a:spcBef>
              <a:spcAft>
                <a:spcPts val="2100"/>
              </a:spcAft>
              <a:buSzPts val="2000"/>
              <a:buNone/>
              <a:defRPr/>
            </a:lvl9pPr>
          </a:lstStyle>
          <a:p/>
        </p:txBody>
      </p:sp>
      <p:sp>
        <p:nvSpPr>
          <p:cNvPr id="25" name="Google Shape;25;p3"/>
          <p:cNvSpPr txBox="1"/>
          <p:nvPr>
            <p:ph idx="4" type="subTitle"/>
          </p:nvPr>
        </p:nvSpPr>
        <p:spPr>
          <a:xfrm>
            <a:off x="6590850" y="312025"/>
            <a:ext cx="5322600" cy="5751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5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 algn="r"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3pPr>
            <a:lvl4pPr lvl="3" rtl="0" algn="r"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4pPr>
            <a:lvl5pPr lvl="4" rtl="0" algn="r"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5pPr>
            <a:lvl6pPr lvl="5" rtl="0" algn="r"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6pPr>
            <a:lvl7pPr lvl="6" rtl="0" algn="r"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7pPr>
            <a:lvl8pPr lvl="7" rtl="0" algn="r"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8pPr>
            <a:lvl9pPr lvl="8" rtl="0" algn="r">
              <a:spcBef>
                <a:spcPts val="2100"/>
              </a:spcBef>
              <a:spcAft>
                <a:spcPts val="2100"/>
              </a:spcAft>
              <a:buSzPts val="2000"/>
              <a:buNone/>
              <a:defRPr/>
            </a:lvl9pPr>
          </a:lstStyle>
          <a:p/>
        </p:txBody>
      </p:sp>
      <p:cxnSp>
        <p:nvCxnSpPr>
          <p:cNvPr id="26" name="Google Shape;26;p3"/>
          <p:cNvCxnSpPr/>
          <p:nvPr/>
        </p:nvCxnSpPr>
        <p:spPr>
          <a:xfrm>
            <a:off x="278550" y="5992525"/>
            <a:ext cx="11634900" cy="0"/>
          </a:xfrm>
          <a:prstGeom prst="straightConnector1">
            <a:avLst/>
          </a:prstGeom>
          <a:noFill/>
          <a:ln cap="rnd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3 Six columns">
  <p:cSld name="CUSTOM_2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Google Shape;28;p4"/>
          <p:cNvCxnSpPr/>
          <p:nvPr/>
        </p:nvCxnSpPr>
        <p:spPr>
          <a:xfrm>
            <a:off x="278550" y="6602125"/>
            <a:ext cx="11634900" cy="0"/>
          </a:xfrm>
          <a:prstGeom prst="straightConnector1">
            <a:avLst/>
          </a:prstGeom>
          <a:noFill/>
          <a:ln cap="rnd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" name="Google Shape;29;p4"/>
          <p:cNvSpPr txBox="1"/>
          <p:nvPr>
            <p:ph type="title"/>
          </p:nvPr>
        </p:nvSpPr>
        <p:spPr>
          <a:xfrm>
            <a:off x="293400" y="1313675"/>
            <a:ext cx="11620200" cy="763500"/>
          </a:xfrm>
          <a:prstGeom prst="rect">
            <a:avLst/>
          </a:prstGeom>
          <a:solidFill>
            <a:schemeClr val="accent1"/>
          </a:solidFill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30" name="Google Shape;30;p4"/>
          <p:cNvSpPr txBox="1"/>
          <p:nvPr>
            <p:ph idx="1" type="body"/>
          </p:nvPr>
        </p:nvSpPr>
        <p:spPr>
          <a:xfrm>
            <a:off x="4470425" y="3265162"/>
            <a:ext cx="3294600" cy="986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55600" lvl="0" marL="4572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1pPr>
            <a:lvl2pPr indent="-3556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indent="-355600" lvl="2" marL="13716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2000"/>
              <a:buChar char="■"/>
              <a:defRPr/>
            </a:lvl3pPr>
            <a:lvl4pPr indent="-355600" lvl="3" marL="18288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rtl="0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1" name="Google Shape;31;p4"/>
          <p:cNvSpPr txBox="1"/>
          <p:nvPr>
            <p:ph idx="2" type="body"/>
          </p:nvPr>
        </p:nvSpPr>
        <p:spPr>
          <a:xfrm>
            <a:off x="8428350" y="3265161"/>
            <a:ext cx="3294600" cy="986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55600" lvl="0" marL="4572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1pPr>
            <a:lvl2pPr indent="-3556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indent="-355600" lvl="2" marL="13716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2000"/>
              <a:buChar char="■"/>
              <a:defRPr/>
            </a:lvl3pPr>
            <a:lvl4pPr indent="-355600" lvl="3" marL="18288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rtl="0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2" name="Google Shape;32;p4"/>
          <p:cNvSpPr txBox="1"/>
          <p:nvPr>
            <p:ph idx="3" type="body"/>
          </p:nvPr>
        </p:nvSpPr>
        <p:spPr>
          <a:xfrm>
            <a:off x="8428350" y="5153816"/>
            <a:ext cx="3294600" cy="986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55600" lvl="0" marL="4572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1pPr>
            <a:lvl2pPr indent="-3556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indent="-355600" lvl="2" marL="13716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2000"/>
              <a:buChar char="■"/>
              <a:defRPr/>
            </a:lvl3pPr>
            <a:lvl4pPr indent="-355600" lvl="3" marL="18288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rtl="0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3" name="Google Shape;33;p4"/>
          <p:cNvSpPr txBox="1"/>
          <p:nvPr>
            <p:ph idx="4" type="title"/>
          </p:nvPr>
        </p:nvSpPr>
        <p:spPr>
          <a:xfrm>
            <a:off x="4470425" y="2569388"/>
            <a:ext cx="3294600" cy="695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ldrich"/>
              <a:buNone/>
              <a:defRPr sz="2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34" name="Google Shape;34;p4"/>
          <p:cNvSpPr txBox="1"/>
          <p:nvPr>
            <p:ph idx="5" type="title"/>
          </p:nvPr>
        </p:nvSpPr>
        <p:spPr>
          <a:xfrm>
            <a:off x="8428350" y="2569388"/>
            <a:ext cx="3294600" cy="695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ldrich"/>
              <a:buNone/>
              <a:defRPr sz="2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35" name="Google Shape;35;p4"/>
          <p:cNvSpPr txBox="1"/>
          <p:nvPr>
            <p:ph idx="6" type="title"/>
          </p:nvPr>
        </p:nvSpPr>
        <p:spPr>
          <a:xfrm>
            <a:off x="8428350" y="4458044"/>
            <a:ext cx="3294600" cy="695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ldrich"/>
              <a:buNone/>
              <a:defRPr sz="2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36" name="Google Shape;36;p4"/>
          <p:cNvSpPr txBox="1"/>
          <p:nvPr>
            <p:ph idx="7" type="body"/>
          </p:nvPr>
        </p:nvSpPr>
        <p:spPr>
          <a:xfrm>
            <a:off x="4470425" y="5153811"/>
            <a:ext cx="3294600" cy="986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55600" lvl="0" marL="4572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1pPr>
            <a:lvl2pPr indent="-3556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indent="-355600" lvl="2" marL="13716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2000"/>
              <a:buChar char="■"/>
              <a:defRPr/>
            </a:lvl3pPr>
            <a:lvl4pPr indent="-355600" lvl="3" marL="18288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rtl="0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8" type="title"/>
          </p:nvPr>
        </p:nvSpPr>
        <p:spPr>
          <a:xfrm>
            <a:off x="4470425" y="4458038"/>
            <a:ext cx="3294600" cy="695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ldrich"/>
              <a:buNone/>
              <a:defRPr sz="2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cxnSp>
        <p:nvCxnSpPr>
          <p:cNvPr id="38" name="Google Shape;38;p4"/>
          <p:cNvCxnSpPr/>
          <p:nvPr/>
        </p:nvCxnSpPr>
        <p:spPr>
          <a:xfrm>
            <a:off x="278550" y="887125"/>
            <a:ext cx="11634900" cy="0"/>
          </a:xfrm>
          <a:prstGeom prst="straightConnector1">
            <a:avLst/>
          </a:prstGeom>
          <a:noFill/>
          <a:ln cap="rnd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" name="Google Shape;39;p4"/>
          <p:cNvSpPr txBox="1"/>
          <p:nvPr>
            <p:ph idx="9" type="subTitle"/>
          </p:nvPr>
        </p:nvSpPr>
        <p:spPr>
          <a:xfrm>
            <a:off x="293400" y="311950"/>
            <a:ext cx="5322600" cy="5751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2100"/>
              </a:spcBef>
              <a:spcAft>
                <a:spcPts val="2100"/>
              </a:spcAft>
              <a:buSzPts val="2000"/>
              <a:buNone/>
              <a:defRPr/>
            </a:lvl9pPr>
          </a:lstStyle>
          <a:p/>
        </p:txBody>
      </p:sp>
      <p:sp>
        <p:nvSpPr>
          <p:cNvPr id="40" name="Google Shape;40;p4"/>
          <p:cNvSpPr txBox="1"/>
          <p:nvPr>
            <p:ph idx="13" type="subTitle"/>
          </p:nvPr>
        </p:nvSpPr>
        <p:spPr>
          <a:xfrm>
            <a:off x="6590850" y="312025"/>
            <a:ext cx="5322600" cy="5751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5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 algn="r"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3pPr>
            <a:lvl4pPr lvl="3" rtl="0" algn="r"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4pPr>
            <a:lvl5pPr lvl="4" rtl="0" algn="r"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5pPr>
            <a:lvl6pPr lvl="5" rtl="0" algn="r"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6pPr>
            <a:lvl7pPr lvl="6" rtl="0" algn="r"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7pPr>
            <a:lvl8pPr lvl="7" rtl="0" algn="r"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8pPr>
            <a:lvl9pPr lvl="8" rtl="0" algn="r">
              <a:spcBef>
                <a:spcPts val="2100"/>
              </a:spcBef>
              <a:spcAft>
                <a:spcPts val="2100"/>
              </a:spcAft>
              <a:buSzPts val="2000"/>
              <a:buNone/>
              <a:defRPr/>
            </a:lvl9pPr>
          </a:lstStyle>
          <a:p/>
        </p:txBody>
      </p:sp>
      <p:sp>
        <p:nvSpPr>
          <p:cNvPr id="41" name="Google Shape;41;p4"/>
          <p:cNvSpPr/>
          <p:nvPr>
            <p:ph idx="14" type="pic"/>
          </p:nvPr>
        </p:nvSpPr>
        <p:spPr>
          <a:xfrm>
            <a:off x="293500" y="2375250"/>
            <a:ext cx="3704100" cy="3959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4 Section Title">
  <p:cSld name="CUSTOM_3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5"/>
          <p:cNvSpPr txBox="1"/>
          <p:nvPr>
            <p:ph type="title"/>
          </p:nvPr>
        </p:nvSpPr>
        <p:spPr>
          <a:xfrm>
            <a:off x="293325" y="1544725"/>
            <a:ext cx="11620200" cy="31398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ldrich"/>
              <a:buNone/>
              <a:defRPr sz="91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44" name="Google Shape;44;p5"/>
          <p:cNvSpPr txBox="1"/>
          <p:nvPr>
            <p:ph idx="1" type="body"/>
          </p:nvPr>
        </p:nvSpPr>
        <p:spPr>
          <a:xfrm>
            <a:off x="293325" y="4958375"/>
            <a:ext cx="11620200" cy="964500"/>
          </a:xfrm>
          <a:prstGeom prst="rect">
            <a:avLst/>
          </a:prstGeom>
          <a:solidFill>
            <a:schemeClr val="accent1"/>
          </a:solidFill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-355600" lvl="0" marL="457200" rtl="0" algn="ctr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accent2"/>
                </a:solidFill>
              </a:defRPr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indent="-355600" lvl="2" marL="1371600" rtl="0">
              <a:spcBef>
                <a:spcPts val="2100"/>
              </a:spcBef>
              <a:spcAft>
                <a:spcPts val="0"/>
              </a:spcAft>
              <a:buSzPts val="2000"/>
              <a:buChar char="■"/>
              <a:defRPr/>
            </a:lvl3pPr>
            <a:lvl4pPr indent="-355600" lvl="3" marL="1828800" rtl="0">
              <a:spcBef>
                <a:spcPts val="210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rtl="0">
              <a:spcBef>
                <a:spcPts val="210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rtl="0">
              <a:spcBef>
                <a:spcPts val="210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rtl="0">
              <a:spcBef>
                <a:spcPts val="210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rtl="0">
              <a:spcBef>
                <a:spcPts val="210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rtl="0">
              <a:spcBef>
                <a:spcPts val="2100"/>
              </a:spcBef>
              <a:spcAft>
                <a:spcPts val="2100"/>
              </a:spcAft>
              <a:buSzPts val="2000"/>
              <a:buChar char="■"/>
              <a:defRPr/>
            </a:lvl9pPr>
          </a:lstStyle>
          <a:p/>
        </p:txBody>
      </p:sp>
      <p:cxnSp>
        <p:nvCxnSpPr>
          <p:cNvPr id="45" name="Google Shape;45;p5"/>
          <p:cNvCxnSpPr/>
          <p:nvPr/>
        </p:nvCxnSpPr>
        <p:spPr>
          <a:xfrm>
            <a:off x="278550" y="887125"/>
            <a:ext cx="11634900" cy="0"/>
          </a:xfrm>
          <a:prstGeom prst="straightConnector1">
            <a:avLst/>
          </a:prstGeom>
          <a:noFill/>
          <a:ln cap="rnd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" name="Google Shape;46;p5"/>
          <p:cNvSpPr txBox="1"/>
          <p:nvPr>
            <p:ph idx="2" type="subTitle"/>
          </p:nvPr>
        </p:nvSpPr>
        <p:spPr>
          <a:xfrm>
            <a:off x="293400" y="311950"/>
            <a:ext cx="5322600" cy="5751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2100"/>
              </a:spcBef>
              <a:spcAft>
                <a:spcPts val="2100"/>
              </a:spcAft>
              <a:buSzPts val="2000"/>
              <a:buNone/>
              <a:defRPr/>
            </a:lvl9pPr>
          </a:lstStyle>
          <a:p/>
        </p:txBody>
      </p:sp>
      <p:sp>
        <p:nvSpPr>
          <p:cNvPr id="47" name="Google Shape;47;p5"/>
          <p:cNvSpPr txBox="1"/>
          <p:nvPr>
            <p:ph idx="3" type="subTitle"/>
          </p:nvPr>
        </p:nvSpPr>
        <p:spPr>
          <a:xfrm>
            <a:off x="6590850" y="312025"/>
            <a:ext cx="5322600" cy="5751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5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 algn="r"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3pPr>
            <a:lvl4pPr lvl="3" rtl="0" algn="r"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4pPr>
            <a:lvl5pPr lvl="4" rtl="0" algn="r"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5pPr>
            <a:lvl6pPr lvl="5" rtl="0" algn="r"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6pPr>
            <a:lvl7pPr lvl="6" rtl="0" algn="r"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7pPr>
            <a:lvl8pPr lvl="7" rtl="0" algn="r"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8pPr>
            <a:lvl9pPr lvl="8" rtl="0" algn="r">
              <a:spcBef>
                <a:spcPts val="2100"/>
              </a:spcBef>
              <a:spcAft>
                <a:spcPts val="2100"/>
              </a:spcAft>
              <a:buSzPts val="2000"/>
              <a:buNone/>
              <a:defRPr/>
            </a:lvl9pPr>
          </a:lstStyle>
          <a:p/>
        </p:txBody>
      </p:sp>
      <p:cxnSp>
        <p:nvCxnSpPr>
          <p:cNvPr id="48" name="Google Shape;48;p5"/>
          <p:cNvCxnSpPr/>
          <p:nvPr/>
        </p:nvCxnSpPr>
        <p:spPr>
          <a:xfrm>
            <a:off x="278475" y="4669000"/>
            <a:ext cx="11634900" cy="0"/>
          </a:xfrm>
          <a:prstGeom prst="straightConnector1">
            <a:avLst/>
          </a:prstGeom>
          <a:noFill/>
          <a:ln cap="rnd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5 Two columns">
  <p:cSld name="CUSTOM_4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6"/>
          <p:cNvSpPr txBox="1"/>
          <p:nvPr>
            <p:ph type="title"/>
          </p:nvPr>
        </p:nvSpPr>
        <p:spPr>
          <a:xfrm>
            <a:off x="285900" y="1587025"/>
            <a:ext cx="11620200" cy="763500"/>
          </a:xfrm>
          <a:prstGeom prst="rect">
            <a:avLst/>
          </a:prstGeom>
          <a:solidFill>
            <a:schemeClr val="accent1"/>
          </a:solidFill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51" name="Google Shape;51;p6"/>
          <p:cNvSpPr txBox="1"/>
          <p:nvPr>
            <p:ph idx="1" type="body"/>
          </p:nvPr>
        </p:nvSpPr>
        <p:spPr>
          <a:xfrm>
            <a:off x="285900" y="2796875"/>
            <a:ext cx="5507700" cy="2931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55600" lvl="0" marL="457200" rtl="0" algn="just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indent="-355600" lvl="2" marL="1371600" rtl="0">
              <a:spcBef>
                <a:spcPts val="2100"/>
              </a:spcBef>
              <a:spcAft>
                <a:spcPts val="0"/>
              </a:spcAft>
              <a:buSzPts val="2000"/>
              <a:buChar char="■"/>
              <a:defRPr/>
            </a:lvl3pPr>
            <a:lvl4pPr indent="-355600" lvl="3" marL="1828800" rtl="0">
              <a:spcBef>
                <a:spcPts val="210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rtl="0">
              <a:spcBef>
                <a:spcPts val="210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rtl="0">
              <a:spcBef>
                <a:spcPts val="210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rtl="0">
              <a:spcBef>
                <a:spcPts val="210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rtl="0">
              <a:spcBef>
                <a:spcPts val="210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rtl="0">
              <a:spcBef>
                <a:spcPts val="2100"/>
              </a:spcBef>
              <a:spcAft>
                <a:spcPts val="210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52" name="Google Shape;52;p6"/>
          <p:cNvSpPr txBox="1"/>
          <p:nvPr>
            <p:ph idx="2" type="body"/>
          </p:nvPr>
        </p:nvSpPr>
        <p:spPr>
          <a:xfrm>
            <a:off x="6482448" y="2785825"/>
            <a:ext cx="5423400" cy="2931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55600" lvl="0" marL="457200" rtl="0" algn="just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indent="-355600" lvl="2" marL="1371600" rtl="0">
              <a:spcBef>
                <a:spcPts val="2100"/>
              </a:spcBef>
              <a:spcAft>
                <a:spcPts val="0"/>
              </a:spcAft>
              <a:buSzPts val="2000"/>
              <a:buChar char="■"/>
              <a:defRPr/>
            </a:lvl3pPr>
            <a:lvl4pPr indent="-355600" lvl="3" marL="1828800" rtl="0">
              <a:spcBef>
                <a:spcPts val="210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rtl="0">
              <a:spcBef>
                <a:spcPts val="210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rtl="0">
              <a:spcBef>
                <a:spcPts val="210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rtl="0">
              <a:spcBef>
                <a:spcPts val="210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rtl="0">
              <a:spcBef>
                <a:spcPts val="210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rtl="0">
              <a:spcBef>
                <a:spcPts val="2100"/>
              </a:spcBef>
              <a:spcAft>
                <a:spcPts val="2100"/>
              </a:spcAft>
              <a:buSzPts val="2000"/>
              <a:buChar char="■"/>
              <a:defRPr/>
            </a:lvl9pPr>
          </a:lstStyle>
          <a:p/>
        </p:txBody>
      </p:sp>
      <p:cxnSp>
        <p:nvCxnSpPr>
          <p:cNvPr id="53" name="Google Shape;53;p6"/>
          <p:cNvCxnSpPr/>
          <p:nvPr/>
        </p:nvCxnSpPr>
        <p:spPr>
          <a:xfrm>
            <a:off x="278550" y="887125"/>
            <a:ext cx="11634900" cy="0"/>
          </a:xfrm>
          <a:prstGeom prst="straightConnector1">
            <a:avLst/>
          </a:prstGeom>
          <a:noFill/>
          <a:ln cap="rnd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" name="Google Shape;54;p6"/>
          <p:cNvSpPr txBox="1"/>
          <p:nvPr>
            <p:ph idx="3" type="subTitle"/>
          </p:nvPr>
        </p:nvSpPr>
        <p:spPr>
          <a:xfrm>
            <a:off x="293400" y="311950"/>
            <a:ext cx="5322600" cy="5751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2100"/>
              </a:spcBef>
              <a:spcAft>
                <a:spcPts val="2100"/>
              </a:spcAft>
              <a:buSzPts val="2000"/>
              <a:buNone/>
              <a:defRPr/>
            </a:lvl9pPr>
          </a:lstStyle>
          <a:p/>
        </p:txBody>
      </p:sp>
      <p:sp>
        <p:nvSpPr>
          <p:cNvPr id="55" name="Google Shape;55;p6"/>
          <p:cNvSpPr txBox="1"/>
          <p:nvPr>
            <p:ph idx="4" type="subTitle"/>
          </p:nvPr>
        </p:nvSpPr>
        <p:spPr>
          <a:xfrm>
            <a:off x="6590850" y="312025"/>
            <a:ext cx="5322600" cy="5751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5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 algn="r"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3pPr>
            <a:lvl4pPr lvl="3" rtl="0" algn="r"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4pPr>
            <a:lvl5pPr lvl="4" rtl="0" algn="r"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5pPr>
            <a:lvl6pPr lvl="5" rtl="0" algn="r"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6pPr>
            <a:lvl7pPr lvl="6" rtl="0" algn="r"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7pPr>
            <a:lvl8pPr lvl="7" rtl="0" algn="r"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8pPr>
            <a:lvl9pPr lvl="8" rtl="0" algn="r">
              <a:spcBef>
                <a:spcPts val="2100"/>
              </a:spcBef>
              <a:spcAft>
                <a:spcPts val="2100"/>
              </a:spcAft>
              <a:buSzPts val="2000"/>
              <a:buNone/>
              <a:defRPr/>
            </a:lvl9pPr>
          </a:lstStyle>
          <a:p/>
        </p:txBody>
      </p:sp>
      <p:cxnSp>
        <p:nvCxnSpPr>
          <p:cNvPr id="56" name="Google Shape;56;p6"/>
          <p:cNvCxnSpPr/>
          <p:nvPr/>
        </p:nvCxnSpPr>
        <p:spPr>
          <a:xfrm>
            <a:off x="278550" y="6602125"/>
            <a:ext cx="11634900" cy="0"/>
          </a:xfrm>
          <a:prstGeom prst="straightConnector1">
            <a:avLst/>
          </a:prstGeom>
          <a:noFill/>
          <a:ln cap="rnd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6 One column">
  <p:cSld name="CUSTOM_5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7"/>
          <p:cNvSpPr txBox="1"/>
          <p:nvPr>
            <p:ph type="title"/>
          </p:nvPr>
        </p:nvSpPr>
        <p:spPr>
          <a:xfrm>
            <a:off x="293400" y="1486400"/>
            <a:ext cx="6812400" cy="763500"/>
          </a:xfrm>
          <a:prstGeom prst="rect">
            <a:avLst/>
          </a:prstGeom>
          <a:solidFill>
            <a:schemeClr val="accent1"/>
          </a:solidFill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59" name="Google Shape;59;p7"/>
          <p:cNvSpPr txBox="1"/>
          <p:nvPr>
            <p:ph idx="1" type="body"/>
          </p:nvPr>
        </p:nvSpPr>
        <p:spPr>
          <a:xfrm>
            <a:off x="293400" y="2249900"/>
            <a:ext cx="6812400" cy="3493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-355600" lvl="0" marL="457200" rtl="0" algn="just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indent="-355600" lvl="2" marL="1371600" rtl="0">
              <a:spcBef>
                <a:spcPts val="2100"/>
              </a:spcBef>
              <a:spcAft>
                <a:spcPts val="0"/>
              </a:spcAft>
              <a:buSzPts val="2000"/>
              <a:buChar char="■"/>
              <a:defRPr/>
            </a:lvl3pPr>
            <a:lvl4pPr indent="-355600" lvl="3" marL="1828800" rtl="0">
              <a:spcBef>
                <a:spcPts val="210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rtl="0">
              <a:spcBef>
                <a:spcPts val="210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rtl="0">
              <a:spcBef>
                <a:spcPts val="210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rtl="0">
              <a:spcBef>
                <a:spcPts val="210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rtl="0">
              <a:spcBef>
                <a:spcPts val="210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rtl="0">
              <a:spcBef>
                <a:spcPts val="2100"/>
              </a:spcBef>
              <a:spcAft>
                <a:spcPts val="2100"/>
              </a:spcAft>
              <a:buSzPts val="2000"/>
              <a:buChar char="■"/>
              <a:defRPr/>
            </a:lvl9pPr>
          </a:lstStyle>
          <a:p/>
        </p:txBody>
      </p:sp>
      <p:cxnSp>
        <p:nvCxnSpPr>
          <p:cNvPr id="60" name="Google Shape;60;p7"/>
          <p:cNvCxnSpPr/>
          <p:nvPr/>
        </p:nvCxnSpPr>
        <p:spPr>
          <a:xfrm>
            <a:off x="278550" y="887125"/>
            <a:ext cx="11634900" cy="0"/>
          </a:xfrm>
          <a:prstGeom prst="straightConnector1">
            <a:avLst/>
          </a:prstGeom>
          <a:noFill/>
          <a:ln cap="rnd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" name="Google Shape;61;p7"/>
          <p:cNvSpPr txBox="1"/>
          <p:nvPr>
            <p:ph idx="2" type="subTitle"/>
          </p:nvPr>
        </p:nvSpPr>
        <p:spPr>
          <a:xfrm>
            <a:off x="293400" y="311950"/>
            <a:ext cx="5322600" cy="5751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2100"/>
              </a:spcBef>
              <a:spcAft>
                <a:spcPts val="2100"/>
              </a:spcAft>
              <a:buSzPts val="2000"/>
              <a:buNone/>
              <a:defRPr/>
            </a:lvl9pPr>
          </a:lstStyle>
          <a:p/>
        </p:txBody>
      </p:sp>
      <p:sp>
        <p:nvSpPr>
          <p:cNvPr id="62" name="Google Shape;62;p7"/>
          <p:cNvSpPr txBox="1"/>
          <p:nvPr>
            <p:ph idx="3" type="subTitle"/>
          </p:nvPr>
        </p:nvSpPr>
        <p:spPr>
          <a:xfrm>
            <a:off x="6590850" y="312025"/>
            <a:ext cx="5322600" cy="5751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5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 algn="r"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3pPr>
            <a:lvl4pPr lvl="3" rtl="0" algn="r"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4pPr>
            <a:lvl5pPr lvl="4" rtl="0" algn="r"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5pPr>
            <a:lvl6pPr lvl="5" rtl="0" algn="r"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6pPr>
            <a:lvl7pPr lvl="6" rtl="0" algn="r"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7pPr>
            <a:lvl8pPr lvl="7" rtl="0" algn="r"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8pPr>
            <a:lvl9pPr lvl="8" rtl="0" algn="r">
              <a:spcBef>
                <a:spcPts val="2100"/>
              </a:spcBef>
              <a:spcAft>
                <a:spcPts val="2100"/>
              </a:spcAft>
              <a:buSzPts val="2000"/>
              <a:buNone/>
              <a:defRPr/>
            </a:lvl9pPr>
          </a:lstStyle>
          <a:p/>
        </p:txBody>
      </p:sp>
      <p:sp>
        <p:nvSpPr>
          <p:cNvPr id="63" name="Google Shape;63;p7"/>
          <p:cNvSpPr/>
          <p:nvPr>
            <p:ph idx="4" type="pic"/>
          </p:nvPr>
        </p:nvSpPr>
        <p:spPr>
          <a:xfrm>
            <a:off x="7467750" y="1486400"/>
            <a:ext cx="4445700" cy="471720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64" name="Google Shape;64;p7"/>
          <p:cNvCxnSpPr/>
          <p:nvPr/>
        </p:nvCxnSpPr>
        <p:spPr>
          <a:xfrm>
            <a:off x="278550" y="6602125"/>
            <a:ext cx="11634900" cy="0"/>
          </a:xfrm>
          <a:prstGeom prst="straightConnector1">
            <a:avLst/>
          </a:prstGeom>
          <a:noFill/>
          <a:ln cap="rnd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7 Big Title">
  <p:cSld name="CUSTOM_6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8"/>
          <p:cNvSpPr txBox="1"/>
          <p:nvPr>
            <p:ph type="title"/>
          </p:nvPr>
        </p:nvSpPr>
        <p:spPr>
          <a:xfrm>
            <a:off x="273700" y="2388500"/>
            <a:ext cx="11639700" cy="31434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  <p:sp>
        <p:nvSpPr>
          <p:cNvPr id="67" name="Google Shape;67;p8"/>
          <p:cNvSpPr txBox="1"/>
          <p:nvPr>
            <p:ph idx="1" type="subTitle"/>
          </p:nvPr>
        </p:nvSpPr>
        <p:spPr>
          <a:xfrm>
            <a:off x="632875" y="5919475"/>
            <a:ext cx="11379900" cy="7179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cxnSp>
        <p:nvCxnSpPr>
          <p:cNvPr id="68" name="Google Shape;68;p8"/>
          <p:cNvCxnSpPr/>
          <p:nvPr/>
        </p:nvCxnSpPr>
        <p:spPr>
          <a:xfrm>
            <a:off x="278550" y="887125"/>
            <a:ext cx="11634900" cy="0"/>
          </a:xfrm>
          <a:prstGeom prst="straightConnector1">
            <a:avLst/>
          </a:prstGeom>
          <a:noFill/>
          <a:ln cap="rnd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9" name="Google Shape;69;p8"/>
          <p:cNvSpPr txBox="1"/>
          <p:nvPr>
            <p:ph idx="2" type="subTitle"/>
          </p:nvPr>
        </p:nvSpPr>
        <p:spPr>
          <a:xfrm>
            <a:off x="293400" y="311950"/>
            <a:ext cx="5322600" cy="5751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2100"/>
              </a:spcBef>
              <a:spcAft>
                <a:spcPts val="2100"/>
              </a:spcAft>
              <a:buSzPts val="2000"/>
              <a:buNone/>
              <a:defRPr/>
            </a:lvl9pPr>
          </a:lstStyle>
          <a:p/>
        </p:txBody>
      </p:sp>
      <p:sp>
        <p:nvSpPr>
          <p:cNvPr id="70" name="Google Shape;70;p8"/>
          <p:cNvSpPr txBox="1"/>
          <p:nvPr>
            <p:ph idx="3" type="subTitle"/>
          </p:nvPr>
        </p:nvSpPr>
        <p:spPr>
          <a:xfrm>
            <a:off x="6590850" y="312025"/>
            <a:ext cx="5322600" cy="5751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5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 algn="r"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3pPr>
            <a:lvl4pPr lvl="3" rtl="0" algn="r"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4pPr>
            <a:lvl5pPr lvl="4" rtl="0" algn="r"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5pPr>
            <a:lvl6pPr lvl="5" rtl="0" algn="r"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6pPr>
            <a:lvl7pPr lvl="6" rtl="0" algn="r"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7pPr>
            <a:lvl8pPr lvl="7" rtl="0" algn="r"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8pPr>
            <a:lvl9pPr lvl="8" rtl="0" algn="r">
              <a:spcBef>
                <a:spcPts val="2100"/>
              </a:spcBef>
              <a:spcAft>
                <a:spcPts val="2100"/>
              </a:spcAft>
              <a:buSzPts val="2000"/>
              <a:buNone/>
              <a:defRPr/>
            </a:lvl9pPr>
          </a:lstStyle>
          <a:p/>
        </p:txBody>
      </p:sp>
      <p:cxnSp>
        <p:nvCxnSpPr>
          <p:cNvPr id="71" name="Google Shape;71;p8"/>
          <p:cNvCxnSpPr/>
          <p:nvPr/>
        </p:nvCxnSpPr>
        <p:spPr>
          <a:xfrm>
            <a:off x="278550" y="6602125"/>
            <a:ext cx="11634900" cy="0"/>
          </a:xfrm>
          <a:prstGeom prst="straightConnector1">
            <a:avLst/>
          </a:prstGeom>
          <a:noFill/>
          <a:ln cap="rnd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8 Three columns">
  <p:cSld name="CUSTOM_8_1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9"/>
          <p:cNvSpPr txBox="1"/>
          <p:nvPr>
            <p:ph idx="1" type="subTitle"/>
          </p:nvPr>
        </p:nvSpPr>
        <p:spPr>
          <a:xfrm>
            <a:off x="928653" y="5108175"/>
            <a:ext cx="3233100" cy="6069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>
              <a:spcBef>
                <a:spcPts val="2100"/>
              </a:spcBef>
              <a:spcAft>
                <a:spcPts val="210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74" name="Google Shape;74;p9"/>
          <p:cNvSpPr txBox="1"/>
          <p:nvPr>
            <p:ph idx="2" type="subTitle"/>
          </p:nvPr>
        </p:nvSpPr>
        <p:spPr>
          <a:xfrm>
            <a:off x="4483203" y="5108175"/>
            <a:ext cx="3233100" cy="6069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>
              <a:spcBef>
                <a:spcPts val="2100"/>
              </a:spcBef>
              <a:spcAft>
                <a:spcPts val="210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75" name="Google Shape;75;p9"/>
          <p:cNvSpPr txBox="1"/>
          <p:nvPr>
            <p:ph idx="3" type="subTitle"/>
          </p:nvPr>
        </p:nvSpPr>
        <p:spPr>
          <a:xfrm>
            <a:off x="8037753" y="5108175"/>
            <a:ext cx="3232800" cy="6069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>
              <a:spcBef>
                <a:spcPts val="2100"/>
              </a:spcBef>
              <a:spcAft>
                <a:spcPts val="210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76" name="Google Shape;76;p9"/>
          <p:cNvSpPr txBox="1"/>
          <p:nvPr>
            <p:ph type="title"/>
          </p:nvPr>
        </p:nvSpPr>
        <p:spPr>
          <a:xfrm>
            <a:off x="293400" y="1088675"/>
            <a:ext cx="11620200" cy="763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77" name="Google Shape;77;p9"/>
          <p:cNvSpPr txBox="1"/>
          <p:nvPr>
            <p:ph idx="4" type="body"/>
          </p:nvPr>
        </p:nvSpPr>
        <p:spPr>
          <a:xfrm>
            <a:off x="928650" y="5578628"/>
            <a:ext cx="32331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6550" lvl="0" marL="457200" rtl="0" algn="ctr">
              <a:spcBef>
                <a:spcPts val="0"/>
              </a:spcBef>
              <a:spcAft>
                <a:spcPts val="0"/>
              </a:spcAft>
              <a:buSzPts val="1700"/>
              <a:buChar char="●"/>
              <a:defRPr sz="1700"/>
            </a:lvl1pPr>
            <a:lvl2pPr indent="-336550" lvl="1" marL="914400" rtl="0">
              <a:spcBef>
                <a:spcPts val="0"/>
              </a:spcBef>
              <a:spcAft>
                <a:spcPts val="0"/>
              </a:spcAft>
              <a:buSzPts val="1700"/>
              <a:buChar char="○"/>
              <a:defRPr sz="1700"/>
            </a:lvl2pPr>
            <a:lvl3pPr indent="-336550" lvl="2" marL="1371600" rtl="0">
              <a:spcBef>
                <a:spcPts val="2100"/>
              </a:spcBef>
              <a:spcAft>
                <a:spcPts val="0"/>
              </a:spcAft>
              <a:buSzPts val="1700"/>
              <a:buChar char="■"/>
              <a:defRPr sz="1700"/>
            </a:lvl3pPr>
            <a:lvl4pPr indent="-336550" lvl="3" marL="1828800" rtl="0">
              <a:spcBef>
                <a:spcPts val="2100"/>
              </a:spcBef>
              <a:spcAft>
                <a:spcPts val="0"/>
              </a:spcAft>
              <a:buSzPts val="1700"/>
              <a:buChar char="●"/>
              <a:defRPr sz="1700"/>
            </a:lvl4pPr>
            <a:lvl5pPr indent="-336550" lvl="4" marL="2286000" rtl="0">
              <a:spcBef>
                <a:spcPts val="2100"/>
              </a:spcBef>
              <a:spcAft>
                <a:spcPts val="0"/>
              </a:spcAft>
              <a:buSzPts val="1700"/>
              <a:buChar char="○"/>
              <a:defRPr sz="1700"/>
            </a:lvl5pPr>
            <a:lvl6pPr indent="-336550" lvl="5" marL="2743200" rtl="0">
              <a:spcBef>
                <a:spcPts val="2100"/>
              </a:spcBef>
              <a:spcAft>
                <a:spcPts val="0"/>
              </a:spcAft>
              <a:buSzPts val="1700"/>
              <a:buChar char="■"/>
              <a:defRPr sz="1700"/>
            </a:lvl6pPr>
            <a:lvl7pPr indent="-336550" lvl="6" marL="3200400" rtl="0">
              <a:spcBef>
                <a:spcPts val="2100"/>
              </a:spcBef>
              <a:spcAft>
                <a:spcPts val="0"/>
              </a:spcAft>
              <a:buSzPts val="1700"/>
              <a:buChar char="●"/>
              <a:defRPr sz="1700"/>
            </a:lvl7pPr>
            <a:lvl8pPr indent="-336550" lvl="7" marL="3657600" rtl="0">
              <a:spcBef>
                <a:spcPts val="2100"/>
              </a:spcBef>
              <a:spcAft>
                <a:spcPts val="0"/>
              </a:spcAft>
              <a:buSzPts val="1700"/>
              <a:buChar char="○"/>
              <a:defRPr sz="1700"/>
            </a:lvl8pPr>
            <a:lvl9pPr indent="-336550" lvl="8" marL="4114800" rtl="0">
              <a:spcBef>
                <a:spcPts val="2100"/>
              </a:spcBef>
              <a:spcAft>
                <a:spcPts val="2100"/>
              </a:spcAft>
              <a:buSzPts val="1700"/>
              <a:buChar char="■"/>
              <a:defRPr sz="1700"/>
            </a:lvl9pPr>
          </a:lstStyle>
          <a:p/>
        </p:txBody>
      </p:sp>
      <p:sp>
        <p:nvSpPr>
          <p:cNvPr id="78" name="Google Shape;78;p9"/>
          <p:cNvSpPr txBox="1"/>
          <p:nvPr>
            <p:ph idx="5" type="body"/>
          </p:nvPr>
        </p:nvSpPr>
        <p:spPr>
          <a:xfrm>
            <a:off x="4483200" y="5580142"/>
            <a:ext cx="3233100" cy="762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6550" lvl="0" marL="457200" rtl="0" algn="ctr">
              <a:spcBef>
                <a:spcPts val="0"/>
              </a:spcBef>
              <a:spcAft>
                <a:spcPts val="0"/>
              </a:spcAft>
              <a:buSzPts val="1700"/>
              <a:buChar char="●"/>
              <a:defRPr sz="1700"/>
            </a:lvl1pPr>
            <a:lvl2pPr indent="-336550" lvl="1" marL="914400" rtl="0">
              <a:spcBef>
                <a:spcPts val="0"/>
              </a:spcBef>
              <a:spcAft>
                <a:spcPts val="0"/>
              </a:spcAft>
              <a:buSzPts val="1700"/>
              <a:buChar char="○"/>
              <a:defRPr sz="1700"/>
            </a:lvl2pPr>
            <a:lvl3pPr indent="-336550" lvl="2" marL="1371600" rtl="0">
              <a:spcBef>
                <a:spcPts val="2100"/>
              </a:spcBef>
              <a:spcAft>
                <a:spcPts val="0"/>
              </a:spcAft>
              <a:buSzPts val="1700"/>
              <a:buChar char="■"/>
              <a:defRPr sz="1700"/>
            </a:lvl3pPr>
            <a:lvl4pPr indent="-336550" lvl="3" marL="1828800" rtl="0">
              <a:spcBef>
                <a:spcPts val="2100"/>
              </a:spcBef>
              <a:spcAft>
                <a:spcPts val="0"/>
              </a:spcAft>
              <a:buSzPts val="1700"/>
              <a:buChar char="●"/>
              <a:defRPr sz="1700"/>
            </a:lvl4pPr>
            <a:lvl5pPr indent="-336550" lvl="4" marL="2286000" rtl="0">
              <a:spcBef>
                <a:spcPts val="2100"/>
              </a:spcBef>
              <a:spcAft>
                <a:spcPts val="0"/>
              </a:spcAft>
              <a:buSzPts val="1700"/>
              <a:buChar char="○"/>
              <a:defRPr sz="1700"/>
            </a:lvl5pPr>
            <a:lvl6pPr indent="-336550" lvl="5" marL="2743200" rtl="0">
              <a:spcBef>
                <a:spcPts val="2100"/>
              </a:spcBef>
              <a:spcAft>
                <a:spcPts val="0"/>
              </a:spcAft>
              <a:buSzPts val="1700"/>
              <a:buChar char="■"/>
              <a:defRPr sz="1700"/>
            </a:lvl6pPr>
            <a:lvl7pPr indent="-336550" lvl="6" marL="3200400" rtl="0">
              <a:spcBef>
                <a:spcPts val="2100"/>
              </a:spcBef>
              <a:spcAft>
                <a:spcPts val="0"/>
              </a:spcAft>
              <a:buSzPts val="1700"/>
              <a:buChar char="●"/>
              <a:defRPr sz="1700"/>
            </a:lvl7pPr>
            <a:lvl8pPr indent="-336550" lvl="7" marL="3657600" rtl="0">
              <a:spcBef>
                <a:spcPts val="2100"/>
              </a:spcBef>
              <a:spcAft>
                <a:spcPts val="0"/>
              </a:spcAft>
              <a:buSzPts val="1700"/>
              <a:buChar char="○"/>
              <a:defRPr sz="1700"/>
            </a:lvl8pPr>
            <a:lvl9pPr indent="-336550" lvl="8" marL="4114800" rtl="0">
              <a:spcBef>
                <a:spcPts val="2100"/>
              </a:spcBef>
              <a:spcAft>
                <a:spcPts val="2100"/>
              </a:spcAft>
              <a:buSzPts val="1700"/>
              <a:buChar char="■"/>
              <a:defRPr sz="1700"/>
            </a:lvl9pPr>
          </a:lstStyle>
          <a:p/>
        </p:txBody>
      </p:sp>
      <p:sp>
        <p:nvSpPr>
          <p:cNvPr id="79" name="Google Shape;79;p9"/>
          <p:cNvSpPr txBox="1"/>
          <p:nvPr>
            <p:ph idx="6" type="body"/>
          </p:nvPr>
        </p:nvSpPr>
        <p:spPr>
          <a:xfrm>
            <a:off x="8037750" y="5580142"/>
            <a:ext cx="3233100" cy="762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6550" lvl="0" marL="457200" rtl="0" algn="ctr">
              <a:spcBef>
                <a:spcPts val="0"/>
              </a:spcBef>
              <a:spcAft>
                <a:spcPts val="0"/>
              </a:spcAft>
              <a:buSzPts val="1700"/>
              <a:buChar char="●"/>
              <a:defRPr sz="1700"/>
            </a:lvl1pPr>
            <a:lvl2pPr indent="-336550" lvl="1" marL="914400" rtl="0">
              <a:spcBef>
                <a:spcPts val="0"/>
              </a:spcBef>
              <a:spcAft>
                <a:spcPts val="0"/>
              </a:spcAft>
              <a:buSzPts val="1700"/>
              <a:buChar char="○"/>
              <a:defRPr sz="1700"/>
            </a:lvl2pPr>
            <a:lvl3pPr indent="-336550" lvl="2" marL="1371600" rtl="0">
              <a:spcBef>
                <a:spcPts val="2100"/>
              </a:spcBef>
              <a:spcAft>
                <a:spcPts val="0"/>
              </a:spcAft>
              <a:buSzPts val="1700"/>
              <a:buChar char="■"/>
              <a:defRPr sz="1700"/>
            </a:lvl3pPr>
            <a:lvl4pPr indent="-336550" lvl="3" marL="1828800" rtl="0">
              <a:spcBef>
                <a:spcPts val="2100"/>
              </a:spcBef>
              <a:spcAft>
                <a:spcPts val="0"/>
              </a:spcAft>
              <a:buSzPts val="1700"/>
              <a:buChar char="●"/>
              <a:defRPr sz="1700"/>
            </a:lvl4pPr>
            <a:lvl5pPr indent="-336550" lvl="4" marL="2286000" rtl="0">
              <a:spcBef>
                <a:spcPts val="2100"/>
              </a:spcBef>
              <a:spcAft>
                <a:spcPts val="0"/>
              </a:spcAft>
              <a:buSzPts val="1700"/>
              <a:buChar char="○"/>
              <a:defRPr sz="1700"/>
            </a:lvl5pPr>
            <a:lvl6pPr indent="-336550" lvl="5" marL="2743200" rtl="0">
              <a:spcBef>
                <a:spcPts val="2100"/>
              </a:spcBef>
              <a:spcAft>
                <a:spcPts val="0"/>
              </a:spcAft>
              <a:buSzPts val="1700"/>
              <a:buChar char="■"/>
              <a:defRPr sz="1700"/>
            </a:lvl6pPr>
            <a:lvl7pPr indent="-336550" lvl="6" marL="3200400" rtl="0">
              <a:spcBef>
                <a:spcPts val="2100"/>
              </a:spcBef>
              <a:spcAft>
                <a:spcPts val="0"/>
              </a:spcAft>
              <a:buSzPts val="1700"/>
              <a:buChar char="●"/>
              <a:defRPr sz="1700"/>
            </a:lvl7pPr>
            <a:lvl8pPr indent="-336550" lvl="7" marL="3657600" rtl="0">
              <a:spcBef>
                <a:spcPts val="2100"/>
              </a:spcBef>
              <a:spcAft>
                <a:spcPts val="0"/>
              </a:spcAft>
              <a:buSzPts val="1700"/>
              <a:buChar char="○"/>
              <a:defRPr sz="1700"/>
            </a:lvl8pPr>
            <a:lvl9pPr indent="-336550" lvl="8" marL="4114800" rtl="0">
              <a:spcBef>
                <a:spcPts val="2100"/>
              </a:spcBef>
              <a:spcAft>
                <a:spcPts val="2100"/>
              </a:spcAft>
              <a:buSzPts val="1700"/>
              <a:buChar char="■"/>
              <a:defRPr sz="1700"/>
            </a:lvl9pPr>
          </a:lstStyle>
          <a:p/>
        </p:txBody>
      </p:sp>
      <p:cxnSp>
        <p:nvCxnSpPr>
          <p:cNvPr id="80" name="Google Shape;80;p9"/>
          <p:cNvCxnSpPr/>
          <p:nvPr/>
        </p:nvCxnSpPr>
        <p:spPr>
          <a:xfrm>
            <a:off x="278550" y="887125"/>
            <a:ext cx="11634900" cy="0"/>
          </a:xfrm>
          <a:prstGeom prst="straightConnector1">
            <a:avLst/>
          </a:prstGeom>
          <a:noFill/>
          <a:ln cap="rnd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1" name="Google Shape;81;p9"/>
          <p:cNvSpPr txBox="1"/>
          <p:nvPr>
            <p:ph idx="7" type="subTitle"/>
          </p:nvPr>
        </p:nvSpPr>
        <p:spPr>
          <a:xfrm>
            <a:off x="293400" y="311950"/>
            <a:ext cx="5322600" cy="5751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2100"/>
              </a:spcBef>
              <a:spcAft>
                <a:spcPts val="2100"/>
              </a:spcAft>
              <a:buSzPts val="2000"/>
              <a:buNone/>
              <a:defRPr/>
            </a:lvl9pPr>
          </a:lstStyle>
          <a:p/>
        </p:txBody>
      </p:sp>
      <p:sp>
        <p:nvSpPr>
          <p:cNvPr id="82" name="Google Shape;82;p9"/>
          <p:cNvSpPr txBox="1"/>
          <p:nvPr>
            <p:ph idx="8" type="subTitle"/>
          </p:nvPr>
        </p:nvSpPr>
        <p:spPr>
          <a:xfrm>
            <a:off x="6590850" y="312025"/>
            <a:ext cx="5322600" cy="5751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5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 algn="r"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3pPr>
            <a:lvl4pPr lvl="3" rtl="0" algn="r"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4pPr>
            <a:lvl5pPr lvl="4" rtl="0" algn="r"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5pPr>
            <a:lvl6pPr lvl="5" rtl="0" algn="r"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6pPr>
            <a:lvl7pPr lvl="6" rtl="0" algn="r"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7pPr>
            <a:lvl8pPr lvl="7" rtl="0" algn="r"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8pPr>
            <a:lvl9pPr lvl="8" rtl="0" algn="r">
              <a:spcBef>
                <a:spcPts val="2100"/>
              </a:spcBef>
              <a:spcAft>
                <a:spcPts val="2100"/>
              </a:spcAft>
              <a:buSzPts val="2000"/>
              <a:buNone/>
              <a:defRPr/>
            </a:lvl9pPr>
          </a:lstStyle>
          <a:p/>
        </p:txBody>
      </p:sp>
      <p:cxnSp>
        <p:nvCxnSpPr>
          <p:cNvPr id="83" name="Google Shape;83;p9"/>
          <p:cNvCxnSpPr/>
          <p:nvPr/>
        </p:nvCxnSpPr>
        <p:spPr>
          <a:xfrm>
            <a:off x="278550" y="6602125"/>
            <a:ext cx="11634900" cy="0"/>
          </a:xfrm>
          <a:prstGeom prst="straightConnector1">
            <a:avLst/>
          </a:prstGeom>
          <a:noFill/>
          <a:ln cap="rnd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9 Text and Image">
  <p:cSld name="CUSTOM_9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0"/>
          <p:cNvSpPr txBox="1"/>
          <p:nvPr>
            <p:ph type="title"/>
          </p:nvPr>
        </p:nvSpPr>
        <p:spPr>
          <a:xfrm>
            <a:off x="439850" y="1946050"/>
            <a:ext cx="5170500" cy="2397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2pPr>
            <a:lvl3pPr lvl="2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3pPr>
            <a:lvl4pPr lvl="3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4pPr>
            <a:lvl5pPr lvl="4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5pPr>
            <a:lvl6pPr lvl="5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6pPr>
            <a:lvl7pPr lvl="6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7pPr>
            <a:lvl8pPr lvl="7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8pPr>
            <a:lvl9pPr lvl="8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9pPr>
          </a:lstStyle>
          <a:p/>
        </p:txBody>
      </p:sp>
      <p:sp>
        <p:nvSpPr>
          <p:cNvPr id="86" name="Google Shape;86;p10"/>
          <p:cNvSpPr txBox="1"/>
          <p:nvPr>
            <p:ph idx="1" type="subTitle"/>
          </p:nvPr>
        </p:nvSpPr>
        <p:spPr>
          <a:xfrm>
            <a:off x="439850" y="4343250"/>
            <a:ext cx="5170500" cy="717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2100"/>
              </a:spcBef>
              <a:spcAft>
                <a:spcPts val="210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87" name="Google Shape;87;p10"/>
          <p:cNvSpPr/>
          <p:nvPr>
            <p:ph idx="2" type="pic"/>
          </p:nvPr>
        </p:nvSpPr>
        <p:spPr>
          <a:xfrm>
            <a:off x="5616000" y="1514400"/>
            <a:ext cx="6297600" cy="403800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88" name="Google Shape;88;p10"/>
          <p:cNvCxnSpPr/>
          <p:nvPr/>
        </p:nvCxnSpPr>
        <p:spPr>
          <a:xfrm>
            <a:off x="278550" y="887125"/>
            <a:ext cx="11634900" cy="0"/>
          </a:xfrm>
          <a:prstGeom prst="straightConnector1">
            <a:avLst/>
          </a:prstGeom>
          <a:noFill/>
          <a:ln cap="rnd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9" name="Google Shape;89;p10"/>
          <p:cNvSpPr txBox="1"/>
          <p:nvPr>
            <p:ph idx="3" type="subTitle"/>
          </p:nvPr>
        </p:nvSpPr>
        <p:spPr>
          <a:xfrm>
            <a:off x="293400" y="311950"/>
            <a:ext cx="5322600" cy="5751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2100"/>
              </a:spcBef>
              <a:spcAft>
                <a:spcPts val="2100"/>
              </a:spcAft>
              <a:buSzPts val="2000"/>
              <a:buNone/>
              <a:defRPr/>
            </a:lvl9pPr>
          </a:lstStyle>
          <a:p/>
        </p:txBody>
      </p:sp>
      <p:sp>
        <p:nvSpPr>
          <p:cNvPr id="90" name="Google Shape;90;p10"/>
          <p:cNvSpPr txBox="1"/>
          <p:nvPr>
            <p:ph idx="4" type="subTitle"/>
          </p:nvPr>
        </p:nvSpPr>
        <p:spPr>
          <a:xfrm>
            <a:off x="6590850" y="312025"/>
            <a:ext cx="5322600" cy="5751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5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 algn="r"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3pPr>
            <a:lvl4pPr lvl="3" rtl="0" algn="r"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4pPr>
            <a:lvl5pPr lvl="4" rtl="0" algn="r"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5pPr>
            <a:lvl6pPr lvl="5" rtl="0" algn="r"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6pPr>
            <a:lvl7pPr lvl="6" rtl="0" algn="r"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7pPr>
            <a:lvl8pPr lvl="7" rtl="0" algn="r"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8pPr>
            <a:lvl9pPr lvl="8" rtl="0" algn="r">
              <a:spcBef>
                <a:spcPts val="2100"/>
              </a:spcBef>
              <a:spcAft>
                <a:spcPts val="2100"/>
              </a:spcAft>
              <a:buSzPts val="2000"/>
              <a:buNone/>
              <a:defRPr/>
            </a:lvl9pPr>
          </a:lstStyle>
          <a:p/>
        </p:txBody>
      </p:sp>
      <p:cxnSp>
        <p:nvCxnSpPr>
          <p:cNvPr id="91" name="Google Shape;91;p10"/>
          <p:cNvCxnSpPr/>
          <p:nvPr/>
        </p:nvCxnSpPr>
        <p:spPr>
          <a:xfrm>
            <a:off x="278550" y="6602125"/>
            <a:ext cx="11634900" cy="0"/>
          </a:xfrm>
          <a:prstGeom prst="straightConnector1">
            <a:avLst/>
          </a:prstGeom>
          <a:noFill/>
          <a:ln cap="rnd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22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theme" Target="../theme/theme2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>
          <a:blip r:embed="rId1">
            <a:alphaModFix amt="45000"/>
          </a:blip>
          <a:stretch>
            <a:fillRect/>
          </a:stretch>
        </p:blipFill>
        <p:spPr>
          <a:xfrm rot="5400000">
            <a:off x="2661276" y="-2661275"/>
            <a:ext cx="6866450" cy="121890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ewsreader SemiBold"/>
              <a:buNone/>
              <a:defRPr sz="4000">
                <a:solidFill>
                  <a:schemeClr val="dk1"/>
                </a:solidFill>
                <a:latin typeface="Newsreader SemiBold"/>
                <a:ea typeface="Newsreader SemiBold"/>
                <a:cs typeface="Newsreader SemiBold"/>
                <a:sym typeface="Newsreader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ewsreader SemiBold"/>
              <a:buNone/>
              <a:defRPr sz="4000">
                <a:solidFill>
                  <a:schemeClr val="dk1"/>
                </a:solidFill>
                <a:latin typeface="Newsreader SemiBold"/>
                <a:ea typeface="Newsreader SemiBold"/>
                <a:cs typeface="Newsreader SemiBold"/>
                <a:sym typeface="Newsreader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ewsreader SemiBold"/>
              <a:buNone/>
              <a:defRPr sz="4000">
                <a:solidFill>
                  <a:schemeClr val="dk1"/>
                </a:solidFill>
                <a:latin typeface="Newsreader SemiBold"/>
                <a:ea typeface="Newsreader SemiBold"/>
                <a:cs typeface="Newsreader SemiBold"/>
                <a:sym typeface="Newsreader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ewsreader SemiBold"/>
              <a:buNone/>
              <a:defRPr sz="4000">
                <a:solidFill>
                  <a:schemeClr val="dk1"/>
                </a:solidFill>
                <a:latin typeface="Newsreader SemiBold"/>
                <a:ea typeface="Newsreader SemiBold"/>
                <a:cs typeface="Newsreader SemiBold"/>
                <a:sym typeface="Newsreader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ewsreader SemiBold"/>
              <a:buNone/>
              <a:defRPr sz="4000">
                <a:solidFill>
                  <a:schemeClr val="dk1"/>
                </a:solidFill>
                <a:latin typeface="Newsreader SemiBold"/>
                <a:ea typeface="Newsreader SemiBold"/>
                <a:cs typeface="Newsreader SemiBold"/>
                <a:sym typeface="Newsreader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ewsreader SemiBold"/>
              <a:buNone/>
              <a:defRPr sz="4000">
                <a:solidFill>
                  <a:schemeClr val="dk1"/>
                </a:solidFill>
                <a:latin typeface="Newsreader SemiBold"/>
                <a:ea typeface="Newsreader SemiBold"/>
                <a:cs typeface="Newsreader SemiBold"/>
                <a:sym typeface="Newsreader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ewsreader SemiBold"/>
              <a:buNone/>
              <a:defRPr sz="4000">
                <a:solidFill>
                  <a:schemeClr val="dk1"/>
                </a:solidFill>
                <a:latin typeface="Newsreader SemiBold"/>
                <a:ea typeface="Newsreader SemiBold"/>
                <a:cs typeface="Newsreader SemiBold"/>
                <a:sym typeface="Newsreader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ewsreader SemiBold"/>
              <a:buNone/>
              <a:defRPr sz="4000">
                <a:solidFill>
                  <a:schemeClr val="dk1"/>
                </a:solidFill>
                <a:latin typeface="Newsreader SemiBold"/>
                <a:ea typeface="Newsreader SemiBold"/>
                <a:cs typeface="Newsreader SemiBold"/>
                <a:sym typeface="Newsreader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ewsreader SemiBold"/>
              <a:buNone/>
              <a:defRPr sz="4000">
                <a:solidFill>
                  <a:schemeClr val="dk1"/>
                </a:solidFill>
                <a:latin typeface="Newsreader SemiBold"/>
                <a:ea typeface="Newsreader SemiBold"/>
                <a:cs typeface="Newsreader SemiBold"/>
                <a:sym typeface="Newsreader SemiBold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556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ewsreader"/>
              <a:buChar char="●"/>
              <a:defRPr sz="2000">
                <a:solidFill>
                  <a:schemeClr val="dk2"/>
                </a:solidFill>
                <a:latin typeface="Newsreader"/>
                <a:ea typeface="Newsreader"/>
                <a:cs typeface="Newsreader"/>
                <a:sym typeface="Newsreader"/>
              </a:defRPr>
            </a:lvl1pPr>
            <a:lvl2pPr indent="-355600" lvl="1" marL="91440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ewsreader"/>
              <a:buChar char="○"/>
              <a:defRPr sz="2000">
                <a:solidFill>
                  <a:schemeClr val="dk2"/>
                </a:solidFill>
                <a:latin typeface="Newsreader"/>
                <a:ea typeface="Newsreader"/>
                <a:cs typeface="Newsreader"/>
                <a:sym typeface="Newsreader"/>
              </a:defRPr>
            </a:lvl2pPr>
            <a:lvl3pPr indent="-355600" lvl="2" marL="137160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ewsreader"/>
              <a:buChar char="■"/>
              <a:defRPr sz="2000">
                <a:solidFill>
                  <a:schemeClr val="dk2"/>
                </a:solidFill>
                <a:latin typeface="Newsreader"/>
                <a:ea typeface="Newsreader"/>
                <a:cs typeface="Newsreader"/>
                <a:sym typeface="Newsreader"/>
              </a:defRPr>
            </a:lvl3pPr>
            <a:lvl4pPr indent="-355600" lvl="3" marL="182880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ewsreader"/>
              <a:buChar char="●"/>
              <a:defRPr sz="2000">
                <a:solidFill>
                  <a:schemeClr val="dk2"/>
                </a:solidFill>
                <a:latin typeface="Newsreader"/>
                <a:ea typeface="Newsreader"/>
                <a:cs typeface="Newsreader"/>
                <a:sym typeface="Newsreader"/>
              </a:defRPr>
            </a:lvl4pPr>
            <a:lvl5pPr indent="-355600" lvl="4" marL="228600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ewsreader"/>
              <a:buChar char="○"/>
              <a:defRPr sz="2000">
                <a:solidFill>
                  <a:schemeClr val="dk2"/>
                </a:solidFill>
                <a:latin typeface="Newsreader"/>
                <a:ea typeface="Newsreader"/>
                <a:cs typeface="Newsreader"/>
                <a:sym typeface="Newsreader"/>
              </a:defRPr>
            </a:lvl5pPr>
            <a:lvl6pPr indent="-355600" lvl="5" marL="274320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ewsreader"/>
              <a:buChar char="■"/>
              <a:defRPr sz="2000">
                <a:solidFill>
                  <a:schemeClr val="dk2"/>
                </a:solidFill>
                <a:latin typeface="Newsreader"/>
                <a:ea typeface="Newsreader"/>
                <a:cs typeface="Newsreader"/>
                <a:sym typeface="Newsreader"/>
              </a:defRPr>
            </a:lvl6pPr>
            <a:lvl7pPr indent="-355600" lvl="6" marL="320040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ewsreader"/>
              <a:buChar char="●"/>
              <a:defRPr sz="2000">
                <a:solidFill>
                  <a:schemeClr val="dk2"/>
                </a:solidFill>
                <a:latin typeface="Newsreader"/>
                <a:ea typeface="Newsreader"/>
                <a:cs typeface="Newsreader"/>
                <a:sym typeface="Newsreader"/>
              </a:defRPr>
            </a:lvl7pPr>
            <a:lvl8pPr indent="-355600" lvl="7" marL="365760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ewsreader"/>
              <a:buChar char="○"/>
              <a:defRPr sz="2000">
                <a:solidFill>
                  <a:schemeClr val="dk2"/>
                </a:solidFill>
                <a:latin typeface="Newsreader"/>
                <a:ea typeface="Newsreader"/>
                <a:cs typeface="Newsreader"/>
                <a:sym typeface="Newsreader"/>
              </a:defRPr>
            </a:lvl8pPr>
            <a:lvl9pPr indent="-355600" lvl="8" marL="4114800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2000"/>
              <a:buFont typeface="Newsreader"/>
              <a:buChar char="■"/>
              <a:defRPr sz="2000">
                <a:solidFill>
                  <a:schemeClr val="dk2"/>
                </a:solidFill>
                <a:latin typeface="Newsreader"/>
                <a:ea typeface="Newsreader"/>
                <a:cs typeface="Newsreader"/>
                <a:sym typeface="Newsreader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r">
              <a:buNone/>
              <a:defRPr sz="1300">
                <a:solidFill>
                  <a:schemeClr val="dk2"/>
                </a:solidFill>
              </a:defRPr>
            </a:lvl1pPr>
            <a:lvl2pPr lvl="1" rtl="0" algn="r">
              <a:buNone/>
              <a:defRPr sz="1300">
                <a:solidFill>
                  <a:schemeClr val="dk2"/>
                </a:solidFill>
              </a:defRPr>
            </a:lvl2pPr>
            <a:lvl3pPr lvl="2" rtl="0" algn="r">
              <a:buNone/>
              <a:defRPr sz="1300">
                <a:solidFill>
                  <a:schemeClr val="dk2"/>
                </a:solidFill>
              </a:defRPr>
            </a:lvl3pPr>
            <a:lvl4pPr lvl="3" rtl="0" algn="r">
              <a:buNone/>
              <a:defRPr sz="1300">
                <a:solidFill>
                  <a:schemeClr val="dk2"/>
                </a:solidFill>
              </a:defRPr>
            </a:lvl4pPr>
            <a:lvl5pPr lvl="4" rtl="0" algn="r">
              <a:buNone/>
              <a:defRPr sz="1300">
                <a:solidFill>
                  <a:schemeClr val="dk2"/>
                </a:solidFill>
              </a:defRPr>
            </a:lvl5pPr>
            <a:lvl6pPr lvl="5" rtl="0" algn="r">
              <a:buNone/>
              <a:defRPr sz="1300">
                <a:solidFill>
                  <a:schemeClr val="dk2"/>
                </a:solidFill>
              </a:defRPr>
            </a:lvl6pPr>
            <a:lvl7pPr lvl="6" rtl="0" algn="r">
              <a:buNone/>
              <a:defRPr sz="1300">
                <a:solidFill>
                  <a:schemeClr val="dk2"/>
                </a:solidFill>
              </a:defRPr>
            </a:lvl7pPr>
            <a:lvl8pPr lvl="7" rtl="0" algn="r">
              <a:buNone/>
              <a:defRPr sz="1300">
                <a:solidFill>
                  <a:schemeClr val="dk2"/>
                </a:solidFill>
              </a:defRPr>
            </a:lvl8pPr>
            <a:lvl9pPr lvl="8" rtl="0" algn="r">
              <a:buNone/>
              <a:defRPr sz="13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" name="Google Shape;10;p1"/>
          <p:cNvSpPr/>
          <p:nvPr/>
        </p:nvSpPr>
        <p:spPr>
          <a:xfrm rot="5400000">
            <a:off x="-462658" y="6119355"/>
            <a:ext cx="1131345" cy="114589"/>
          </a:xfrm>
          <a:custGeom>
            <a:rect b="b" l="l" r="r" t="t"/>
            <a:pathLst>
              <a:path extrusionOk="0" h="87640" w="919793">
                <a:moveTo>
                  <a:pt x="657321" y="73442"/>
                </a:moveTo>
                <a:cubicBezTo>
                  <a:pt x="659149" y="73404"/>
                  <a:pt x="660912" y="74128"/>
                  <a:pt x="662179" y="75442"/>
                </a:cubicBezTo>
                <a:cubicBezTo>
                  <a:pt x="663493" y="76709"/>
                  <a:pt x="664217" y="78471"/>
                  <a:pt x="664179" y="80300"/>
                </a:cubicBezTo>
                <a:cubicBezTo>
                  <a:pt x="664198" y="82148"/>
                  <a:pt x="663474" y="83939"/>
                  <a:pt x="662179" y="85253"/>
                </a:cubicBezTo>
                <a:cubicBezTo>
                  <a:pt x="660912" y="86568"/>
                  <a:pt x="659149" y="87291"/>
                  <a:pt x="657321" y="87253"/>
                </a:cubicBezTo>
                <a:cubicBezTo>
                  <a:pt x="655492" y="87291"/>
                  <a:pt x="653730" y="86568"/>
                  <a:pt x="652463" y="85253"/>
                </a:cubicBezTo>
                <a:cubicBezTo>
                  <a:pt x="651168" y="83939"/>
                  <a:pt x="650444" y="82148"/>
                  <a:pt x="650463" y="80300"/>
                </a:cubicBezTo>
                <a:cubicBezTo>
                  <a:pt x="650425" y="78471"/>
                  <a:pt x="651149" y="76709"/>
                  <a:pt x="652463" y="75442"/>
                </a:cubicBezTo>
                <a:cubicBezTo>
                  <a:pt x="653730" y="74128"/>
                  <a:pt x="655492" y="73404"/>
                  <a:pt x="657321" y="73442"/>
                </a:cubicBezTo>
                <a:close/>
                <a:moveTo>
                  <a:pt x="783051" y="31056"/>
                </a:moveTo>
                <a:cubicBezTo>
                  <a:pt x="776688" y="30989"/>
                  <a:pt x="770602" y="33618"/>
                  <a:pt x="766287" y="38295"/>
                </a:cubicBezTo>
                <a:cubicBezTo>
                  <a:pt x="761677" y="42876"/>
                  <a:pt x="759134" y="49134"/>
                  <a:pt x="759238" y="55630"/>
                </a:cubicBezTo>
                <a:cubicBezTo>
                  <a:pt x="759229" y="59935"/>
                  <a:pt x="760343" y="64174"/>
                  <a:pt x="762477" y="67917"/>
                </a:cubicBezTo>
                <a:cubicBezTo>
                  <a:pt x="764468" y="71632"/>
                  <a:pt x="767468" y="74709"/>
                  <a:pt x="771144" y="76776"/>
                </a:cubicBezTo>
                <a:cubicBezTo>
                  <a:pt x="774783" y="78804"/>
                  <a:pt x="778888" y="79852"/>
                  <a:pt x="783051" y="79824"/>
                </a:cubicBezTo>
                <a:cubicBezTo>
                  <a:pt x="787213" y="79843"/>
                  <a:pt x="791319" y="78795"/>
                  <a:pt x="794957" y="76776"/>
                </a:cubicBezTo>
                <a:cubicBezTo>
                  <a:pt x="798586" y="74652"/>
                  <a:pt x="801587" y="71594"/>
                  <a:pt x="803625" y="67917"/>
                </a:cubicBezTo>
                <a:cubicBezTo>
                  <a:pt x="805730" y="64165"/>
                  <a:pt x="806816" y="59926"/>
                  <a:pt x="806768" y="55630"/>
                </a:cubicBezTo>
                <a:cubicBezTo>
                  <a:pt x="806873" y="49134"/>
                  <a:pt x="804330" y="42876"/>
                  <a:pt x="799719" y="38295"/>
                </a:cubicBezTo>
                <a:cubicBezTo>
                  <a:pt x="795452" y="33608"/>
                  <a:pt x="789385" y="30979"/>
                  <a:pt x="783051" y="31056"/>
                </a:cubicBezTo>
                <a:close/>
                <a:moveTo>
                  <a:pt x="124778" y="30960"/>
                </a:moveTo>
                <a:cubicBezTo>
                  <a:pt x="120558" y="30922"/>
                  <a:pt x="116405" y="32046"/>
                  <a:pt x="112776" y="34198"/>
                </a:cubicBezTo>
                <a:cubicBezTo>
                  <a:pt x="109090" y="36332"/>
                  <a:pt x="106061" y="39428"/>
                  <a:pt x="104013" y="43152"/>
                </a:cubicBezTo>
                <a:cubicBezTo>
                  <a:pt x="101851" y="46886"/>
                  <a:pt x="100708" y="51124"/>
                  <a:pt x="100680" y="55439"/>
                </a:cubicBezTo>
                <a:cubicBezTo>
                  <a:pt x="100708" y="59754"/>
                  <a:pt x="101851" y="63993"/>
                  <a:pt x="104013" y="67726"/>
                </a:cubicBezTo>
                <a:cubicBezTo>
                  <a:pt x="106099" y="71489"/>
                  <a:pt x="109157" y="74613"/>
                  <a:pt x="112872" y="76775"/>
                </a:cubicBezTo>
                <a:cubicBezTo>
                  <a:pt x="116462" y="78956"/>
                  <a:pt x="120577" y="80109"/>
                  <a:pt x="124778" y="80109"/>
                </a:cubicBezTo>
                <a:cubicBezTo>
                  <a:pt x="129017" y="80080"/>
                  <a:pt x="133188" y="78966"/>
                  <a:pt x="136875" y="76870"/>
                </a:cubicBezTo>
                <a:cubicBezTo>
                  <a:pt x="140580" y="74822"/>
                  <a:pt x="143638" y="71784"/>
                  <a:pt x="145733" y="68107"/>
                </a:cubicBezTo>
                <a:cubicBezTo>
                  <a:pt x="147857" y="64297"/>
                  <a:pt x="148943" y="59992"/>
                  <a:pt x="148876" y="55630"/>
                </a:cubicBezTo>
                <a:cubicBezTo>
                  <a:pt x="149019" y="49057"/>
                  <a:pt x="146514" y="42714"/>
                  <a:pt x="141923" y="38008"/>
                </a:cubicBezTo>
                <a:cubicBezTo>
                  <a:pt x="137513" y="33484"/>
                  <a:pt x="131474" y="30950"/>
                  <a:pt x="125159" y="30960"/>
                </a:cubicBezTo>
                <a:close/>
                <a:moveTo>
                  <a:pt x="202407" y="30865"/>
                </a:moveTo>
                <a:cubicBezTo>
                  <a:pt x="196739" y="30751"/>
                  <a:pt x="191243" y="32836"/>
                  <a:pt x="187072" y="36675"/>
                </a:cubicBezTo>
                <a:cubicBezTo>
                  <a:pt x="183538" y="40104"/>
                  <a:pt x="181061" y="44467"/>
                  <a:pt x="179928" y="49248"/>
                </a:cubicBezTo>
                <a:lnTo>
                  <a:pt x="225267" y="49248"/>
                </a:lnTo>
                <a:cubicBezTo>
                  <a:pt x="224486" y="45619"/>
                  <a:pt x="222923" y="42209"/>
                  <a:pt x="220695" y="39247"/>
                </a:cubicBezTo>
                <a:cubicBezTo>
                  <a:pt x="218580" y="36618"/>
                  <a:pt x="215875" y="34522"/>
                  <a:pt x="212789" y="33151"/>
                </a:cubicBezTo>
                <a:cubicBezTo>
                  <a:pt x="209541" y="31636"/>
                  <a:pt x="205988" y="30865"/>
                  <a:pt x="202407" y="30865"/>
                </a:cubicBezTo>
                <a:close/>
                <a:moveTo>
                  <a:pt x="599885" y="30675"/>
                </a:moveTo>
                <a:cubicBezTo>
                  <a:pt x="595665" y="30637"/>
                  <a:pt x="591512" y="31761"/>
                  <a:pt x="587883" y="33914"/>
                </a:cubicBezTo>
                <a:cubicBezTo>
                  <a:pt x="584197" y="36047"/>
                  <a:pt x="581168" y="39143"/>
                  <a:pt x="579120" y="42867"/>
                </a:cubicBezTo>
                <a:cubicBezTo>
                  <a:pt x="576958" y="46601"/>
                  <a:pt x="575815" y="50839"/>
                  <a:pt x="575787" y="55154"/>
                </a:cubicBezTo>
                <a:cubicBezTo>
                  <a:pt x="575815" y="59469"/>
                  <a:pt x="576958" y="63708"/>
                  <a:pt x="579120" y="67442"/>
                </a:cubicBezTo>
                <a:cubicBezTo>
                  <a:pt x="581206" y="71204"/>
                  <a:pt x="584264" y="74328"/>
                  <a:pt x="587979" y="76490"/>
                </a:cubicBezTo>
                <a:cubicBezTo>
                  <a:pt x="591569" y="78672"/>
                  <a:pt x="595684" y="79824"/>
                  <a:pt x="599885" y="79824"/>
                </a:cubicBezTo>
                <a:cubicBezTo>
                  <a:pt x="604124" y="79796"/>
                  <a:pt x="608295" y="78681"/>
                  <a:pt x="611982" y="76586"/>
                </a:cubicBezTo>
                <a:cubicBezTo>
                  <a:pt x="615658" y="74509"/>
                  <a:pt x="618725" y="71480"/>
                  <a:pt x="620840" y="67823"/>
                </a:cubicBezTo>
                <a:cubicBezTo>
                  <a:pt x="622964" y="64013"/>
                  <a:pt x="624050" y="59707"/>
                  <a:pt x="623983" y="55345"/>
                </a:cubicBezTo>
                <a:cubicBezTo>
                  <a:pt x="624126" y="48773"/>
                  <a:pt x="621621" y="42429"/>
                  <a:pt x="617030" y="37724"/>
                </a:cubicBezTo>
                <a:cubicBezTo>
                  <a:pt x="612486" y="33209"/>
                  <a:pt x="606286" y="30770"/>
                  <a:pt x="599885" y="30961"/>
                </a:cubicBezTo>
                <a:close/>
                <a:moveTo>
                  <a:pt x="429673" y="30675"/>
                </a:moveTo>
                <a:cubicBezTo>
                  <a:pt x="425425" y="30627"/>
                  <a:pt x="421234" y="31751"/>
                  <a:pt x="417576" y="33913"/>
                </a:cubicBezTo>
                <a:cubicBezTo>
                  <a:pt x="413890" y="36047"/>
                  <a:pt x="410861" y="39142"/>
                  <a:pt x="408813" y="42867"/>
                </a:cubicBezTo>
                <a:cubicBezTo>
                  <a:pt x="406680" y="46610"/>
                  <a:pt x="405565" y="50848"/>
                  <a:pt x="405575" y="55154"/>
                </a:cubicBezTo>
                <a:cubicBezTo>
                  <a:pt x="405565" y="59459"/>
                  <a:pt x="406680" y="63698"/>
                  <a:pt x="408813" y="67441"/>
                </a:cubicBezTo>
                <a:cubicBezTo>
                  <a:pt x="410899" y="71203"/>
                  <a:pt x="413957" y="74328"/>
                  <a:pt x="417672" y="76490"/>
                </a:cubicBezTo>
                <a:cubicBezTo>
                  <a:pt x="421262" y="78671"/>
                  <a:pt x="425377" y="79823"/>
                  <a:pt x="429578" y="79823"/>
                </a:cubicBezTo>
                <a:cubicBezTo>
                  <a:pt x="433855" y="79785"/>
                  <a:pt x="438046" y="78671"/>
                  <a:pt x="441770" y="76585"/>
                </a:cubicBezTo>
                <a:cubicBezTo>
                  <a:pt x="445446" y="74528"/>
                  <a:pt x="448476" y="71499"/>
                  <a:pt x="450533" y="67822"/>
                </a:cubicBezTo>
                <a:cubicBezTo>
                  <a:pt x="452667" y="64012"/>
                  <a:pt x="453743" y="59707"/>
                  <a:pt x="453676" y="55344"/>
                </a:cubicBezTo>
                <a:cubicBezTo>
                  <a:pt x="453819" y="48772"/>
                  <a:pt x="451314" y="42428"/>
                  <a:pt x="446723" y="37723"/>
                </a:cubicBezTo>
                <a:cubicBezTo>
                  <a:pt x="442122" y="33122"/>
                  <a:pt x="435798" y="30665"/>
                  <a:pt x="429292" y="30960"/>
                </a:cubicBezTo>
                <a:close/>
                <a:moveTo>
                  <a:pt x="71723" y="24959"/>
                </a:moveTo>
                <a:lnTo>
                  <a:pt x="79819" y="24959"/>
                </a:lnTo>
                <a:lnTo>
                  <a:pt x="79819" y="85729"/>
                </a:lnTo>
                <a:lnTo>
                  <a:pt x="72009" y="85729"/>
                </a:lnTo>
                <a:close/>
                <a:moveTo>
                  <a:pt x="546544" y="24674"/>
                </a:moveTo>
                <a:lnTo>
                  <a:pt x="554355" y="24674"/>
                </a:lnTo>
                <a:lnTo>
                  <a:pt x="554355" y="85443"/>
                </a:lnTo>
                <a:lnTo>
                  <a:pt x="546544" y="85443"/>
                </a:lnTo>
                <a:close/>
                <a:moveTo>
                  <a:pt x="202311" y="23626"/>
                </a:moveTo>
                <a:cubicBezTo>
                  <a:pt x="211979" y="23283"/>
                  <a:pt x="221209" y="27655"/>
                  <a:pt x="227076" y="35342"/>
                </a:cubicBezTo>
                <a:cubicBezTo>
                  <a:pt x="231639" y="41285"/>
                  <a:pt x="234030" y="48620"/>
                  <a:pt x="233839" y="56106"/>
                </a:cubicBezTo>
                <a:lnTo>
                  <a:pt x="179166" y="56106"/>
                </a:lnTo>
                <a:cubicBezTo>
                  <a:pt x="179080" y="62545"/>
                  <a:pt x="181509" y="68765"/>
                  <a:pt x="185929" y="73442"/>
                </a:cubicBezTo>
                <a:cubicBezTo>
                  <a:pt x="190100" y="77937"/>
                  <a:pt x="195987" y="80433"/>
                  <a:pt x="202121" y="80300"/>
                </a:cubicBezTo>
                <a:cubicBezTo>
                  <a:pt x="205179" y="80290"/>
                  <a:pt x="208207" y="79738"/>
                  <a:pt x="211074" y="78680"/>
                </a:cubicBezTo>
                <a:cubicBezTo>
                  <a:pt x="213799" y="77661"/>
                  <a:pt x="216332" y="76213"/>
                  <a:pt x="218599" y="74394"/>
                </a:cubicBezTo>
                <a:cubicBezTo>
                  <a:pt x="221238" y="71784"/>
                  <a:pt x="223486" y="68793"/>
                  <a:pt x="225267" y="65536"/>
                </a:cubicBezTo>
                <a:lnTo>
                  <a:pt x="231839" y="69060"/>
                </a:lnTo>
                <a:cubicBezTo>
                  <a:pt x="229953" y="72880"/>
                  <a:pt x="227410" y="76328"/>
                  <a:pt x="224314" y="79252"/>
                </a:cubicBezTo>
                <a:cubicBezTo>
                  <a:pt x="221542" y="81824"/>
                  <a:pt x="218314" y="83862"/>
                  <a:pt x="214789" y="85253"/>
                </a:cubicBezTo>
                <a:cubicBezTo>
                  <a:pt x="210941" y="86643"/>
                  <a:pt x="206874" y="87320"/>
                  <a:pt x="202788" y="87253"/>
                </a:cubicBezTo>
                <a:cubicBezTo>
                  <a:pt x="193987" y="87834"/>
                  <a:pt x="185405" y="84319"/>
                  <a:pt x="179547" y="77728"/>
                </a:cubicBezTo>
                <a:cubicBezTo>
                  <a:pt x="174108" y="71699"/>
                  <a:pt x="171117" y="63850"/>
                  <a:pt x="171165" y="55725"/>
                </a:cubicBezTo>
                <a:cubicBezTo>
                  <a:pt x="171098" y="48267"/>
                  <a:pt x="173584" y="41000"/>
                  <a:pt x="178213" y="35151"/>
                </a:cubicBezTo>
                <a:cubicBezTo>
                  <a:pt x="183842" y="27560"/>
                  <a:pt x="192863" y="23245"/>
                  <a:pt x="202311" y="23626"/>
                </a:cubicBezTo>
                <a:close/>
                <a:moveTo>
                  <a:pt x="783051" y="23436"/>
                </a:moveTo>
                <a:cubicBezTo>
                  <a:pt x="791909" y="23207"/>
                  <a:pt x="800415" y="26903"/>
                  <a:pt x="806292" y="33532"/>
                </a:cubicBezTo>
                <a:cubicBezTo>
                  <a:pt x="811816" y="39514"/>
                  <a:pt x="814817" y="47391"/>
                  <a:pt x="814674" y="55535"/>
                </a:cubicBezTo>
                <a:cubicBezTo>
                  <a:pt x="814760" y="63812"/>
                  <a:pt x="811578" y="71785"/>
                  <a:pt x="805816" y="77728"/>
                </a:cubicBezTo>
                <a:cubicBezTo>
                  <a:pt x="799977" y="84062"/>
                  <a:pt x="791662" y="87539"/>
                  <a:pt x="783051" y="87253"/>
                </a:cubicBezTo>
                <a:cubicBezTo>
                  <a:pt x="774412" y="87558"/>
                  <a:pt x="766058" y="84081"/>
                  <a:pt x="760191" y="77728"/>
                </a:cubicBezTo>
                <a:cubicBezTo>
                  <a:pt x="754428" y="71785"/>
                  <a:pt x="751247" y="63812"/>
                  <a:pt x="751333" y="55535"/>
                </a:cubicBezTo>
                <a:cubicBezTo>
                  <a:pt x="751237" y="47429"/>
                  <a:pt x="754228" y="39600"/>
                  <a:pt x="759715" y="33627"/>
                </a:cubicBezTo>
                <a:cubicBezTo>
                  <a:pt x="765620" y="26969"/>
                  <a:pt x="774154" y="23236"/>
                  <a:pt x="783051" y="23436"/>
                </a:cubicBezTo>
                <a:close/>
                <a:moveTo>
                  <a:pt x="711804" y="23436"/>
                </a:moveTo>
                <a:cubicBezTo>
                  <a:pt x="715747" y="23407"/>
                  <a:pt x="719671" y="24017"/>
                  <a:pt x="723424" y="25246"/>
                </a:cubicBezTo>
                <a:cubicBezTo>
                  <a:pt x="726853" y="26322"/>
                  <a:pt x="730072" y="27960"/>
                  <a:pt x="732949" y="30103"/>
                </a:cubicBezTo>
                <a:cubicBezTo>
                  <a:pt x="735540" y="32170"/>
                  <a:pt x="737712" y="34732"/>
                  <a:pt x="739331" y="37628"/>
                </a:cubicBezTo>
                <a:lnTo>
                  <a:pt x="733139" y="41438"/>
                </a:lnTo>
                <a:cubicBezTo>
                  <a:pt x="728063" y="34466"/>
                  <a:pt x="719852" y="30475"/>
                  <a:pt x="711232" y="30770"/>
                </a:cubicBezTo>
                <a:cubicBezTo>
                  <a:pt x="704364" y="30570"/>
                  <a:pt x="697697" y="33142"/>
                  <a:pt x="692754" y="37914"/>
                </a:cubicBezTo>
                <a:cubicBezTo>
                  <a:pt x="687991" y="42410"/>
                  <a:pt x="685334" y="48696"/>
                  <a:pt x="685419" y="55249"/>
                </a:cubicBezTo>
                <a:cubicBezTo>
                  <a:pt x="685400" y="59640"/>
                  <a:pt x="686591" y="63955"/>
                  <a:pt x="688848" y="67727"/>
                </a:cubicBezTo>
                <a:cubicBezTo>
                  <a:pt x="691039" y="71756"/>
                  <a:pt x="694344" y="75061"/>
                  <a:pt x="698373" y="77252"/>
                </a:cubicBezTo>
                <a:cubicBezTo>
                  <a:pt x="702412" y="79414"/>
                  <a:pt x="706936" y="80529"/>
                  <a:pt x="711518" y="80491"/>
                </a:cubicBezTo>
                <a:cubicBezTo>
                  <a:pt x="720100" y="80624"/>
                  <a:pt x="728234" y="76661"/>
                  <a:pt x="733425" y="69823"/>
                </a:cubicBezTo>
                <a:lnTo>
                  <a:pt x="739616" y="73823"/>
                </a:lnTo>
                <a:cubicBezTo>
                  <a:pt x="736683" y="78205"/>
                  <a:pt x="732644" y="81719"/>
                  <a:pt x="727901" y="84015"/>
                </a:cubicBezTo>
                <a:cubicBezTo>
                  <a:pt x="722662" y="86482"/>
                  <a:pt x="716928" y="87720"/>
                  <a:pt x="711137" y="87634"/>
                </a:cubicBezTo>
                <a:cubicBezTo>
                  <a:pt x="702240" y="87806"/>
                  <a:pt x="693649" y="84367"/>
                  <a:pt x="687324" y="78109"/>
                </a:cubicBezTo>
                <a:cubicBezTo>
                  <a:pt x="681114" y="72375"/>
                  <a:pt x="677647" y="64270"/>
                  <a:pt x="677799" y="55821"/>
                </a:cubicBezTo>
                <a:cubicBezTo>
                  <a:pt x="677790" y="50058"/>
                  <a:pt x="679342" y="44400"/>
                  <a:pt x="682276" y="39438"/>
                </a:cubicBezTo>
                <a:cubicBezTo>
                  <a:pt x="685162" y="34437"/>
                  <a:pt x="689382" y="30351"/>
                  <a:pt x="694468" y="27627"/>
                </a:cubicBezTo>
                <a:cubicBezTo>
                  <a:pt x="699802" y="24808"/>
                  <a:pt x="705765" y="23369"/>
                  <a:pt x="711804" y="23436"/>
                </a:cubicBezTo>
                <a:close/>
                <a:moveTo>
                  <a:pt x="262414" y="23245"/>
                </a:moveTo>
                <a:cubicBezTo>
                  <a:pt x="268786" y="23798"/>
                  <a:pt x="274692" y="26807"/>
                  <a:pt x="278892" y="31627"/>
                </a:cubicBezTo>
                <a:lnTo>
                  <a:pt x="273939" y="36771"/>
                </a:lnTo>
                <a:cubicBezTo>
                  <a:pt x="270777" y="33246"/>
                  <a:pt x="266376" y="31094"/>
                  <a:pt x="261652" y="30770"/>
                </a:cubicBezTo>
                <a:cubicBezTo>
                  <a:pt x="259223" y="30732"/>
                  <a:pt x="256871" y="31618"/>
                  <a:pt x="255080" y="33246"/>
                </a:cubicBezTo>
                <a:cubicBezTo>
                  <a:pt x="253394" y="34704"/>
                  <a:pt x="252422" y="36828"/>
                  <a:pt x="252413" y="39056"/>
                </a:cubicBezTo>
                <a:cubicBezTo>
                  <a:pt x="252499" y="41152"/>
                  <a:pt x="253261" y="43162"/>
                  <a:pt x="254604" y="44772"/>
                </a:cubicBezTo>
                <a:cubicBezTo>
                  <a:pt x="257385" y="47439"/>
                  <a:pt x="260604" y="49601"/>
                  <a:pt x="264129" y="51153"/>
                </a:cubicBezTo>
                <a:cubicBezTo>
                  <a:pt x="268643" y="53201"/>
                  <a:pt x="272701" y="56154"/>
                  <a:pt x="276035" y="59821"/>
                </a:cubicBezTo>
                <a:cubicBezTo>
                  <a:pt x="278016" y="62602"/>
                  <a:pt x="279073" y="65936"/>
                  <a:pt x="279083" y="69346"/>
                </a:cubicBezTo>
                <a:cubicBezTo>
                  <a:pt x="279130" y="74109"/>
                  <a:pt x="277235" y="78681"/>
                  <a:pt x="273844" y="82014"/>
                </a:cubicBezTo>
                <a:cubicBezTo>
                  <a:pt x="270339" y="85434"/>
                  <a:pt x="265595" y="87291"/>
                  <a:pt x="260699" y="87158"/>
                </a:cubicBezTo>
                <a:cubicBezTo>
                  <a:pt x="257204" y="87158"/>
                  <a:pt x="253756" y="86377"/>
                  <a:pt x="250603" y="84872"/>
                </a:cubicBezTo>
                <a:cubicBezTo>
                  <a:pt x="247526" y="83405"/>
                  <a:pt x="244821" y="81262"/>
                  <a:pt x="242697" y="78585"/>
                </a:cubicBezTo>
                <a:lnTo>
                  <a:pt x="247650" y="72966"/>
                </a:lnTo>
                <a:cubicBezTo>
                  <a:pt x="250651" y="76995"/>
                  <a:pt x="255299" y="79471"/>
                  <a:pt x="260319" y="79728"/>
                </a:cubicBezTo>
                <a:cubicBezTo>
                  <a:pt x="263262" y="79814"/>
                  <a:pt x="266129" y="78757"/>
                  <a:pt x="268320" y="76776"/>
                </a:cubicBezTo>
                <a:cubicBezTo>
                  <a:pt x="270406" y="74985"/>
                  <a:pt x="271625" y="72385"/>
                  <a:pt x="271653" y="69632"/>
                </a:cubicBezTo>
                <a:cubicBezTo>
                  <a:pt x="271634" y="67441"/>
                  <a:pt x="270863" y="65317"/>
                  <a:pt x="269463" y="63631"/>
                </a:cubicBezTo>
                <a:cubicBezTo>
                  <a:pt x="266653" y="60983"/>
                  <a:pt x="263433" y="58802"/>
                  <a:pt x="259938" y="57154"/>
                </a:cubicBezTo>
                <a:cubicBezTo>
                  <a:pt x="255623" y="55259"/>
                  <a:pt x="251784" y="52430"/>
                  <a:pt x="248698" y="48867"/>
                </a:cubicBezTo>
                <a:cubicBezTo>
                  <a:pt x="246698" y="46105"/>
                  <a:pt x="245660" y="42752"/>
                  <a:pt x="245745" y="39342"/>
                </a:cubicBezTo>
                <a:cubicBezTo>
                  <a:pt x="245631" y="34999"/>
                  <a:pt x="247355" y="30808"/>
                  <a:pt x="250508" y="27817"/>
                </a:cubicBezTo>
                <a:cubicBezTo>
                  <a:pt x="253699" y="24760"/>
                  <a:pt x="257994" y="23112"/>
                  <a:pt x="262414" y="23245"/>
                </a:cubicBezTo>
                <a:close/>
                <a:moveTo>
                  <a:pt x="19813" y="23245"/>
                </a:moveTo>
                <a:cubicBezTo>
                  <a:pt x="26146" y="23845"/>
                  <a:pt x="32005" y="26836"/>
                  <a:pt x="36196" y="31627"/>
                </a:cubicBezTo>
                <a:lnTo>
                  <a:pt x="31147" y="36771"/>
                </a:lnTo>
                <a:cubicBezTo>
                  <a:pt x="28023" y="33256"/>
                  <a:pt x="23651" y="31104"/>
                  <a:pt x="18955" y="30770"/>
                </a:cubicBezTo>
                <a:cubicBezTo>
                  <a:pt x="16526" y="30732"/>
                  <a:pt x="14174" y="31618"/>
                  <a:pt x="12383" y="33247"/>
                </a:cubicBezTo>
                <a:cubicBezTo>
                  <a:pt x="10697" y="34704"/>
                  <a:pt x="9725" y="36828"/>
                  <a:pt x="9716" y="39057"/>
                </a:cubicBezTo>
                <a:cubicBezTo>
                  <a:pt x="9802" y="41152"/>
                  <a:pt x="10564" y="43162"/>
                  <a:pt x="11907" y="44772"/>
                </a:cubicBezTo>
                <a:cubicBezTo>
                  <a:pt x="14688" y="47439"/>
                  <a:pt x="17907" y="49601"/>
                  <a:pt x="21432" y="51154"/>
                </a:cubicBezTo>
                <a:cubicBezTo>
                  <a:pt x="25928" y="53201"/>
                  <a:pt x="29947" y="56145"/>
                  <a:pt x="33243" y="59821"/>
                </a:cubicBezTo>
                <a:cubicBezTo>
                  <a:pt x="35291" y="62574"/>
                  <a:pt x="36396" y="65917"/>
                  <a:pt x="36386" y="69346"/>
                </a:cubicBezTo>
                <a:cubicBezTo>
                  <a:pt x="36443" y="74128"/>
                  <a:pt x="34510" y="78710"/>
                  <a:pt x="31052" y="82015"/>
                </a:cubicBezTo>
                <a:cubicBezTo>
                  <a:pt x="27594" y="85453"/>
                  <a:pt x="22880" y="87311"/>
                  <a:pt x="18003" y="87158"/>
                </a:cubicBezTo>
                <a:cubicBezTo>
                  <a:pt x="14507" y="87158"/>
                  <a:pt x="11059" y="86377"/>
                  <a:pt x="7906" y="84872"/>
                </a:cubicBezTo>
                <a:cubicBezTo>
                  <a:pt x="4820" y="83405"/>
                  <a:pt x="2124" y="81262"/>
                  <a:pt x="0" y="78586"/>
                </a:cubicBezTo>
                <a:lnTo>
                  <a:pt x="4954" y="72966"/>
                </a:lnTo>
                <a:cubicBezTo>
                  <a:pt x="7954" y="76995"/>
                  <a:pt x="12602" y="79472"/>
                  <a:pt x="17622" y="79729"/>
                </a:cubicBezTo>
                <a:cubicBezTo>
                  <a:pt x="20574" y="79814"/>
                  <a:pt x="23432" y="78757"/>
                  <a:pt x="25623" y="76776"/>
                </a:cubicBezTo>
                <a:cubicBezTo>
                  <a:pt x="27718" y="74985"/>
                  <a:pt x="28928" y="72385"/>
                  <a:pt x="28956" y="69632"/>
                </a:cubicBezTo>
                <a:cubicBezTo>
                  <a:pt x="28937" y="67441"/>
                  <a:pt x="28166" y="65317"/>
                  <a:pt x="26766" y="63631"/>
                </a:cubicBezTo>
                <a:cubicBezTo>
                  <a:pt x="23956" y="60974"/>
                  <a:pt x="20746" y="58793"/>
                  <a:pt x="17241" y="57154"/>
                </a:cubicBezTo>
                <a:cubicBezTo>
                  <a:pt x="12973" y="55230"/>
                  <a:pt x="9163" y="52401"/>
                  <a:pt x="6097" y="48868"/>
                </a:cubicBezTo>
                <a:cubicBezTo>
                  <a:pt x="4096" y="46105"/>
                  <a:pt x="3058" y="42753"/>
                  <a:pt x="3144" y="39343"/>
                </a:cubicBezTo>
                <a:cubicBezTo>
                  <a:pt x="2991" y="34990"/>
                  <a:pt x="4725" y="30789"/>
                  <a:pt x="7906" y="27817"/>
                </a:cubicBezTo>
                <a:cubicBezTo>
                  <a:pt x="11088" y="24741"/>
                  <a:pt x="15383" y="23083"/>
                  <a:pt x="19813" y="23245"/>
                </a:cubicBezTo>
                <a:close/>
                <a:moveTo>
                  <a:pt x="857726" y="23150"/>
                </a:moveTo>
                <a:cubicBezTo>
                  <a:pt x="860612" y="23141"/>
                  <a:pt x="863460" y="23722"/>
                  <a:pt x="866108" y="24865"/>
                </a:cubicBezTo>
                <a:cubicBezTo>
                  <a:pt x="868594" y="25865"/>
                  <a:pt x="870813" y="27427"/>
                  <a:pt x="872585" y="29437"/>
                </a:cubicBezTo>
                <a:cubicBezTo>
                  <a:pt x="874576" y="31885"/>
                  <a:pt x="876071" y="34695"/>
                  <a:pt x="876966" y="37724"/>
                </a:cubicBezTo>
                <a:cubicBezTo>
                  <a:pt x="879157" y="33352"/>
                  <a:pt x="882443" y="29608"/>
                  <a:pt x="886491" y="26865"/>
                </a:cubicBezTo>
                <a:cubicBezTo>
                  <a:pt x="890235" y="24436"/>
                  <a:pt x="894607" y="23141"/>
                  <a:pt x="899065" y="23150"/>
                </a:cubicBezTo>
                <a:cubicBezTo>
                  <a:pt x="903008" y="23065"/>
                  <a:pt x="906894" y="24160"/>
                  <a:pt x="910209" y="26294"/>
                </a:cubicBezTo>
                <a:cubicBezTo>
                  <a:pt x="913438" y="28446"/>
                  <a:pt x="915933" y="31542"/>
                  <a:pt x="917352" y="35152"/>
                </a:cubicBezTo>
                <a:cubicBezTo>
                  <a:pt x="919219" y="40667"/>
                  <a:pt x="920029" y="46486"/>
                  <a:pt x="919734" y="52297"/>
                </a:cubicBezTo>
                <a:lnTo>
                  <a:pt x="919734" y="85444"/>
                </a:lnTo>
                <a:lnTo>
                  <a:pt x="911733" y="85444"/>
                </a:lnTo>
                <a:lnTo>
                  <a:pt x="911733" y="52297"/>
                </a:lnTo>
                <a:cubicBezTo>
                  <a:pt x="911990" y="47772"/>
                  <a:pt x="911504" y="43239"/>
                  <a:pt x="910304" y="38867"/>
                </a:cubicBezTo>
                <a:cubicBezTo>
                  <a:pt x="909428" y="36419"/>
                  <a:pt x="907751" y="34333"/>
                  <a:pt x="905541" y="32961"/>
                </a:cubicBezTo>
                <a:cubicBezTo>
                  <a:pt x="903170" y="31418"/>
                  <a:pt x="900369" y="30646"/>
                  <a:pt x="897541" y="30770"/>
                </a:cubicBezTo>
                <a:cubicBezTo>
                  <a:pt x="893807" y="30713"/>
                  <a:pt x="890159" y="31885"/>
                  <a:pt x="887158" y="34104"/>
                </a:cubicBezTo>
                <a:cubicBezTo>
                  <a:pt x="884034" y="36304"/>
                  <a:pt x="881643" y="39390"/>
                  <a:pt x="880300" y="42962"/>
                </a:cubicBezTo>
                <a:cubicBezTo>
                  <a:pt x="878500" y="49144"/>
                  <a:pt x="877757" y="55583"/>
                  <a:pt x="878109" y="62012"/>
                </a:cubicBezTo>
                <a:lnTo>
                  <a:pt x="878109" y="85825"/>
                </a:lnTo>
                <a:lnTo>
                  <a:pt x="870394" y="85825"/>
                </a:lnTo>
                <a:lnTo>
                  <a:pt x="870394" y="54678"/>
                </a:lnTo>
                <a:cubicBezTo>
                  <a:pt x="870623" y="49687"/>
                  <a:pt x="870175" y="44686"/>
                  <a:pt x="869061" y="39819"/>
                </a:cubicBezTo>
                <a:cubicBezTo>
                  <a:pt x="868194" y="37238"/>
                  <a:pt x="866527" y="34999"/>
                  <a:pt x="864298" y="33437"/>
                </a:cubicBezTo>
                <a:cubicBezTo>
                  <a:pt x="861888" y="31875"/>
                  <a:pt x="859069" y="31075"/>
                  <a:pt x="856202" y="31151"/>
                </a:cubicBezTo>
                <a:cubicBezTo>
                  <a:pt x="852554" y="31142"/>
                  <a:pt x="848991" y="32275"/>
                  <a:pt x="846010" y="34390"/>
                </a:cubicBezTo>
                <a:cubicBezTo>
                  <a:pt x="842867" y="36552"/>
                  <a:pt x="840447" y="39600"/>
                  <a:pt x="839057" y="43153"/>
                </a:cubicBezTo>
                <a:cubicBezTo>
                  <a:pt x="837276" y="48620"/>
                  <a:pt x="836504" y="54364"/>
                  <a:pt x="836771" y="60107"/>
                </a:cubicBezTo>
                <a:lnTo>
                  <a:pt x="836771" y="85825"/>
                </a:lnTo>
                <a:lnTo>
                  <a:pt x="828960" y="85825"/>
                </a:lnTo>
                <a:lnTo>
                  <a:pt x="829056" y="24674"/>
                </a:lnTo>
                <a:lnTo>
                  <a:pt x="836866" y="24674"/>
                </a:lnTo>
                <a:lnTo>
                  <a:pt x="836866" y="35152"/>
                </a:lnTo>
                <a:cubicBezTo>
                  <a:pt x="839105" y="31828"/>
                  <a:pt x="841953" y="28951"/>
                  <a:pt x="845248" y="26675"/>
                </a:cubicBezTo>
                <a:cubicBezTo>
                  <a:pt x="849011" y="24379"/>
                  <a:pt x="853325" y="23160"/>
                  <a:pt x="857726" y="23150"/>
                </a:cubicBezTo>
                <a:close/>
                <a:moveTo>
                  <a:pt x="321373" y="23149"/>
                </a:moveTo>
                <a:cubicBezTo>
                  <a:pt x="324259" y="23140"/>
                  <a:pt x="327107" y="23721"/>
                  <a:pt x="329755" y="24864"/>
                </a:cubicBezTo>
                <a:cubicBezTo>
                  <a:pt x="332222" y="25893"/>
                  <a:pt x="334442" y="27455"/>
                  <a:pt x="336232" y="29436"/>
                </a:cubicBezTo>
                <a:cubicBezTo>
                  <a:pt x="338194" y="31903"/>
                  <a:pt x="339671" y="34713"/>
                  <a:pt x="340614" y="37723"/>
                </a:cubicBezTo>
                <a:cubicBezTo>
                  <a:pt x="342804" y="33351"/>
                  <a:pt x="346091" y="29608"/>
                  <a:pt x="350139" y="26864"/>
                </a:cubicBezTo>
                <a:cubicBezTo>
                  <a:pt x="353882" y="24435"/>
                  <a:pt x="358254" y="23140"/>
                  <a:pt x="362712" y="23149"/>
                </a:cubicBezTo>
                <a:cubicBezTo>
                  <a:pt x="366655" y="23083"/>
                  <a:pt x="370532" y="24178"/>
                  <a:pt x="373856" y="26293"/>
                </a:cubicBezTo>
                <a:cubicBezTo>
                  <a:pt x="377047" y="28493"/>
                  <a:pt x="379523" y="31570"/>
                  <a:pt x="381000" y="35151"/>
                </a:cubicBezTo>
                <a:cubicBezTo>
                  <a:pt x="382781" y="40685"/>
                  <a:pt x="383552" y="46486"/>
                  <a:pt x="383286" y="52296"/>
                </a:cubicBezTo>
                <a:lnTo>
                  <a:pt x="383286" y="85443"/>
                </a:lnTo>
                <a:lnTo>
                  <a:pt x="375380" y="85443"/>
                </a:lnTo>
                <a:lnTo>
                  <a:pt x="375380" y="52296"/>
                </a:lnTo>
                <a:cubicBezTo>
                  <a:pt x="375637" y="47772"/>
                  <a:pt x="375152" y="43238"/>
                  <a:pt x="373951" y="38866"/>
                </a:cubicBezTo>
                <a:cubicBezTo>
                  <a:pt x="373046" y="36437"/>
                  <a:pt x="371370" y="34360"/>
                  <a:pt x="369189" y="32960"/>
                </a:cubicBezTo>
                <a:cubicBezTo>
                  <a:pt x="366808" y="31436"/>
                  <a:pt x="364017" y="30674"/>
                  <a:pt x="361188" y="30769"/>
                </a:cubicBezTo>
                <a:cubicBezTo>
                  <a:pt x="357454" y="30712"/>
                  <a:pt x="353806" y="31884"/>
                  <a:pt x="350806" y="34103"/>
                </a:cubicBezTo>
                <a:cubicBezTo>
                  <a:pt x="347681" y="36303"/>
                  <a:pt x="345291" y="39390"/>
                  <a:pt x="343948" y="42961"/>
                </a:cubicBezTo>
                <a:cubicBezTo>
                  <a:pt x="342100" y="49134"/>
                  <a:pt x="341357" y="55582"/>
                  <a:pt x="341757" y="62011"/>
                </a:cubicBezTo>
                <a:lnTo>
                  <a:pt x="341757" y="85824"/>
                </a:lnTo>
                <a:lnTo>
                  <a:pt x="333946" y="85824"/>
                </a:lnTo>
                <a:lnTo>
                  <a:pt x="333946" y="54677"/>
                </a:lnTo>
                <a:cubicBezTo>
                  <a:pt x="334213" y="49677"/>
                  <a:pt x="333727" y="44676"/>
                  <a:pt x="332518" y="39818"/>
                </a:cubicBezTo>
                <a:cubicBezTo>
                  <a:pt x="331679" y="37218"/>
                  <a:pt x="330003" y="34980"/>
                  <a:pt x="327755" y="33436"/>
                </a:cubicBezTo>
                <a:cubicBezTo>
                  <a:pt x="325345" y="31874"/>
                  <a:pt x="322526" y="31074"/>
                  <a:pt x="319659" y="31150"/>
                </a:cubicBezTo>
                <a:cubicBezTo>
                  <a:pt x="316039" y="31141"/>
                  <a:pt x="312505" y="32274"/>
                  <a:pt x="309562" y="34389"/>
                </a:cubicBezTo>
                <a:cubicBezTo>
                  <a:pt x="306419" y="36551"/>
                  <a:pt x="304000" y="39599"/>
                  <a:pt x="302609" y="43152"/>
                </a:cubicBezTo>
                <a:cubicBezTo>
                  <a:pt x="300828" y="48619"/>
                  <a:pt x="300056" y="54363"/>
                  <a:pt x="300323" y="60107"/>
                </a:cubicBezTo>
                <a:lnTo>
                  <a:pt x="300323" y="85824"/>
                </a:lnTo>
                <a:lnTo>
                  <a:pt x="292512" y="85824"/>
                </a:lnTo>
                <a:lnTo>
                  <a:pt x="292703" y="24674"/>
                </a:lnTo>
                <a:lnTo>
                  <a:pt x="300514" y="24674"/>
                </a:lnTo>
                <a:lnTo>
                  <a:pt x="300514" y="35151"/>
                </a:lnTo>
                <a:cubicBezTo>
                  <a:pt x="302752" y="31827"/>
                  <a:pt x="305600" y="28950"/>
                  <a:pt x="308895" y="26674"/>
                </a:cubicBezTo>
                <a:cubicBezTo>
                  <a:pt x="312648" y="24359"/>
                  <a:pt x="316963" y="23140"/>
                  <a:pt x="321373" y="23149"/>
                </a:cubicBezTo>
                <a:close/>
                <a:moveTo>
                  <a:pt x="508635" y="22959"/>
                </a:moveTo>
                <a:cubicBezTo>
                  <a:pt x="512921" y="22883"/>
                  <a:pt x="517131" y="24073"/>
                  <a:pt x="520731" y="26388"/>
                </a:cubicBezTo>
                <a:cubicBezTo>
                  <a:pt x="524237" y="28703"/>
                  <a:pt x="526961" y="32017"/>
                  <a:pt x="528542" y="35913"/>
                </a:cubicBezTo>
                <a:cubicBezTo>
                  <a:pt x="530475" y="41809"/>
                  <a:pt x="531314" y="48000"/>
                  <a:pt x="531018" y="54201"/>
                </a:cubicBezTo>
                <a:lnTo>
                  <a:pt x="531018" y="85443"/>
                </a:lnTo>
                <a:lnTo>
                  <a:pt x="523208" y="85443"/>
                </a:lnTo>
                <a:lnTo>
                  <a:pt x="523208" y="56868"/>
                </a:lnTo>
                <a:cubicBezTo>
                  <a:pt x="523379" y="52182"/>
                  <a:pt x="523094" y="47495"/>
                  <a:pt x="522351" y="42866"/>
                </a:cubicBezTo>
                <a:cubicBezTo>
                  <a:pt x="521789" y="39171"/>
                  <a:pt x="519931" y="35799"/>
                  <a:pt x="517112" y="33341"/>
                </a:cubicBezTo>
                <a:cubicBezTo>
                  <a:pt x="514216" y="31217"/>
                  <a:pt x="510692" y="30150"/>
                  <a:pt x="507111" y="30293"/>
                </a:cubicBezTo>
                <a:cubicBezTo>
                  <a:pt x="502415" y="30255"/>
                  <a:pt x="497872" y="31951"/>
                  <a:pt x="494347" y="35056"/>
                </a:cubicBezTo>
                <a:cubicBezTo>
                  <a:pt x="490709" y="37989"/>
                  <a:pt x="488127" y="42038"/>
                  <a:pt x="487013" y="46581"/>
                </a:cubicBezTo>
                <a:cubicBezTo>
                  <a:pt x="486060" y="52048"/>
                  <a:pt x="485670" y="57601"/>
                  <a:pt x="485870" y="63154"/>
                </a:cubicBezTo>
                <a:lnTo>
                  <a:pt x="485870" y="85443"/>
                </a:lnTo>
                <a:lnTo>
                  <a:pt x="478059" y="85443"/>
                </a:lnTo>
                <a:lnTo>
                  <a:pt x="478059" y="24673"/>
                </a:lnTo>
                <a:lnTo>
                  <a:pt x="485870" y="24673"/>
                </a:lnTo>
                <a:lnTo>
                  <a:pt x="485870" y="35532"/>
                </a:lnTo>
                <a:cubicBezTo>
                  <a:pt x="488623" y="31665"/>
                  <a:pt x="492166" y="28417"/>
                  <a:pt x="496252" y="26007"/>
                </a:cubicBezTo>
                <a:cubicBezTo>
                  <a:pt x="500062" y="23988"/>
                  <a:pt x="504320" y="22940"/>
                  <a:pt x="508635" y="22959"/>
                </a:cubicBezTo>
                <a:close/>
                <a:moveTo>
                  <a:pt x="599218" y="22769"/>
                </a:moveTo>
                <a:cubicBezTo>
                  <a:pt x="603914" y="22712"/>
                  <a:pt x="608553" y="23788"/>
                  <a:pt x="612744" y="25913"/>
                </a:cubicBezTo>
                <a:cubicBezTo>
                  <a:pt x="616954" y="28227"/>
                  <a:pt x="620573" y="31485"/>
                  <a:pt x="623316" y="35438"/>
                </a:cubicBezTo>
                <a:lnTo>
                  <a:pt x="623316" y="24674"/>
                </a:lnTo>
                <a:lnTo>
                  <a:pt x="631127" y="24674"/>
                </a:lnTo>
                <a:lnTo>
                  <a:pt x="631127" y="85444"/>
                </a:lnTo>
                <a:lnTo>
                  <a:pt x="623412" y="85444"/>
                </a:lnTo>
                <a:lnTo>
                  <a:pt x="623412" y="74966"/>
                </a:lnTo>
                <a:cubicBezTo>
                  <a:pt x="620449" y="78700"/>
                  <a:pt x="616716" y="81758"/>
                  <a:pt x="612458" y="83920"/>
                </a:cubicBezTo>
                <a:cubicBezTo>
                  <a:pt x="608295" y="86015"/>
                  <a:pt x="603685" y="87063"/>
                  <a:pt x="599028" y="86968"/>
                </a:cubicBezTo>
                <a:cubicBezTo>
                  <a:pt x="590684" y="87015"/>
                  <a:pt x="582702" y="83558"/>
                  <a:pt x="577025" y="77443"/>
                </a:cubicBezTo>
                <a:cubicBezTo>
                  <a:pt x="570862" y="71480"/>
                  <a:pt x="567414" y="63251"/>
                  <a:pt x="567500" y="54678"/>
                </a:cubicBezTo>
                <a:cubicBezTo>
                  <a:pt x="567424" y="46220"/>
                  <a:pt x="570872" y="38105"/>
                  <a:pt x="577025" y="32294"/>
                </a:cubicBezTo>
                <a:cubicBezTo>
                  <a:pt x="582740" y="26122"/>
                  <a:pt x="590808" y="22655"/>
                  <a:pt x="599218" y="22769"/>
                </a:cubicBezTo>
                <a:close/>
                <a:moveTo>
                  <a:pt x="428911" y="22769"/>
                </a:moveTo>
                <a:cubicBezTo>
                  <a:pt x="433607" y="22712"/>
                  <a:pt x="438246" y="23788"/>
                  <a:pt x="442437" y="25912"/>
                </a:cubicBezTo>
                <a:cubicBezTo>
                  <a:pt x="446647" y="28227"/>
                  <a:pt x="450266" y="31484"/>
                  <a:pt x="453009" y="35437"/>
                </a:cubicBezTo>
                <a:lnTo>
                  <a:pt x="453009" y="24674"/>
                </a:lnTo>
                <a:lnTo>
                  <a:pt x="460820" y="24674"/>
                </a:lnTo>
                <a:lnTo>
                  <a:pt x="460820" y="85443"/>
                </a:lnTo>
                <a:lnTo>
                  <a:pt x="453105" y="85443"/>
                </a:lnTo>
                <a:lnTo>
                  <a:pt x="453105" y="74966"/>
                </a:lnTo>
                <a:cubicBezTo>
                  <a:pt x="450162" y="78719"/>
                  <a:pt x="446418" y="81786"/>
                  <a:pt x="442151" y="83919"/>
                </a:cubicBezTo>
                <a:cubicBezTo>
                  <a:pt x="437988" y="86015"/>
                  <a:pt x="433378" y="87063"/>
                  <a:pt x="428721" y="86967"/>
                </a:cubicBezTo>
                <a:cubicBezTo>
                  <a:pt x="420377" y="87015"/>
                  <a:pt x="412395" y="83557"/>
                  <a:pt x="406718" y="77442"/>
                </a:cubicBezTo>
                <a:cubicBezTo>
                  <a:pt x="400555" y="71480"/>
                  <a:pt x="397107" y="63250"/>
                  <a:pt x="397193" y="54677"/>
                </a:cubicBezTo>
                <a:cubicBezTo>
                  <a:pt x="397155" y="46229"/>
                  <a:pt x="400603" y="38132"/>
                  <a:pt x="406718" y="32294"/>
                </a:cubicBezTo>
                <a:cubicBezTo>
                  <a:pt x="412452" y="26141"/>
                  <a:pt x="420501" y="22683"/>
                  <a:pt x="428911" y="22769"/>
                </a:cubicBezTo>
                <a:close/>
                <a:moveTo>
                  <a:pt x="48863" y="1529"/>
                </a:moveTo>
                <a:lnTo>
                  <a:pt x="56674" y="1529"/>
                </a:lnTo>
                <a:lnTo>
                  <a:pt x="56674" y="85730"/>
                </a:lnTo>
                <a:lnTo>
                  <a:pt x="48863" y="85730"/>
                </a:lnTo>
                <a:close/>
                <a:moveTo>
                  <a:pt x="148209" y="1147"/>
                </a:moveTo>
                <a:lnTo>
                  <a:pt x="156020" y="1528"/>
                </a:lnTo>
                <a:lnTo>
                  <a:pt x="156020" y="85729"/>
                </a:lnTo>
                <a:lnTo>
                  <a:pt x="148305" y="85729"/>
                </a:lnTo>
                <a:lnTo>
                  <a:pt x="148305" y="75251"/>
                </a:lnTo>
                <a:cubicBezTo>
                  <a:pt x="145342" y="78985"/>
                  <a:pt x="141609" y="82042"/>
                  <a:pt x="137351" y="84205"/>
                </a:cubicBezTo>
                <a:cubicBezTo>
                  <a:pt x="133188" y="86300"/>
                  <a:pt x="128578" y="87348"/>
                  <a:pt x="123921" y="87253"/>
                </a:cubicBezTo>
                <a:cubicBezTo>
                  <a:pt x="115577" y="87300"/>
                  <a:pt x="107595" y="83843"/>
                  <a:pt x="101918" y="77728"/>
                </a:cubicBezTo>
                <a:cubicBezTo>
                  <a:pt x="95755" y="71765"/>
                  <a:pt x="92307" y="63535"/>
                  <a:pt x="92393" y="54963"/>
                </a:cubicBezTo>
                <a:cubicBezTo>
                  <a:pt x="92355" y="46514"/>
                  <a:pt x="95803" y="38418"/>
                  <a:pt x="101918" y="32579"/>
                </a:cubicBezTo>
                <a:cubicBezTo>
                  <a:pt x="107633" y="26407"/>
                  <a:pt x="115701" y="22940"/>
                  <a:pt x="124111" y="23054"/>
                </a:cubicBezTo>
                <a:cubicBezTo>
                  <a:pt x="128807" y="22997"/>
                  <a:pt x="133446" y="24073"/>
                  <a:pt x="137637" y="26197"/>
                </a:cubicBezTo>
                <a:cubicBezTo>
                  <a:pt x="141847" y="28512"/>
                  <a:pt x="145466" y="31769"/>
                  <a:pt x="148209" y="35722"/>
                </a:cubicBezTo>
                <a:close/>
                <a:moveTo>
                  <a:pt x="550450" y="4"/>
                </a:moveTo>
                <a:cubicBezTo>
                  <a:pt x="552183" y="-63"/>
                  <a:pt x="553850" y="633"/>
                  <a:pt x="555022" y="1909"/>
                </a:cubicBezTo>
                <a:cubicBezTo>
                  <a:pt x="556260" y="3109"/>
                  <a:pt x="556946" y="4757"/>
                  <a:pt x="556927" y="6481"/>
                </a:cubicBezTo>
                <a:cubicBezTo>
                  <a:pt x="556927" y="8167"/>
                  <a:pt x="556241" y="9786"/>
                  <a:pt x="555022" y="10958"/>
                </a:cubicBezTo>
                <a:cubicBezTo>
                  <a:pt x="553822" y="12196"/>
                  <a:pt x="552174" y="12882"/>
                  <a:pt x="550450" y="12863"/>
                </a:cubicBezTo>
                <a:cubicBezTo>
                  <a:pt x="548764" y="12863"/>
                  <a:pt x="547144" y="12177"/>
                  <a:pt x="545973" y="10958"/>
                </a:cubicBezTo>
                <a:cubicBezTo>
                  <a:pt x="544754" y="9786"/>
                  <a:pt x="544068" y="8167"/>
                  <a:pt x="544068" y="6481"/>
                </a:cubicBezTo>
                <a:cubicBezTo>
                  <a:pt x="544049" y="4757"/>
                  <a:pt x="544735" y="3109"/>
                  <a:pt x="545973" y="1909"/>
                </a:cubicBezTo>
                <a:cubicBezTo>
                  <a:pt x="547116" y="652"/>
                  <a:pt x="548754" y="-44"/>
                  <a:pt x="550450" y="4"/>
                </a:cubicBezTo>
                <a:close/>
                <a:moveTo>
                  <a:pt x="75628" y="4"/>
                </a:moveTo>
                <a:cubicBezTo>
                  <a:pt x="77362" y="-63"/>
                  <a:pt x="79029" y="633"/>
                  <a:pt x="80200" y="1909"/>
                </a:cubicBezTo>
                <a:cubicBezTo>
                  <a:pt x="81439" y="3109"/>
                  <a:pt x="82124" y="4757"/>
                  <a:pt x="82105" y="6481"/>
                </a:cubicBezTo>
                <a:cubicBezTo>
                  <a:pt x="82105" y="8167"/>
                  <a:pt x="81420" y="9786"/>
                  <a:pt x="80200" y="10958"/>
                </a:cubicBezTo>
                <a:cubicBezTo>
                  <a:pt x="79000" y="12196"/>
                  <a:pt x="77352" y="12882"/>
                  <a:pt x="75628" y="12863"/>
                </a:cubicBezTo>
                <a:cubicBezTo>
                  <a:pt x="73942" y="12863"/>
                  <a:pt x="72323" y="12177"/>
                  <a:pt x="71152" y="10958"/>
                </a:cubicBezTo>
                <a:cubicBezTo>
                  <a:pt x="69932" y="9786"/>
                  <a:pt x="69247" y="8167"/>
                  <a:pt x="69247" y="6481"/>
                </a:cubicBezTo>
                <a:cubicBezTo>
                  <a:pt x="69228" y="4757"/>
                  <a:pt x="69913" y="3109"/>
                  <a:pt x="71152" y="1909"/>
                </a:cubicBezTo>
                <a:cubicBezTo>
                  <a:pt x="72295" y="652"/>
                  <a:pt x="73933" y="-44"/>
                  <a:pt x="75628" y="4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Relationship Id="rId4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Relationship Id="rId4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1.png"/><Relationship Id="rId4" Type="http://schemas.openxmlformats.org/officeDocument/2006/relationships/image" Target="../media/image19.png"/><Relationship Id="rId5" Type="http://schemas.openxmlformats.org/officeDocument/2006/relationships/image" Target="../media/image1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7"/>
          <p:cNvSpPr txBox="1"/>
          <p:nvPr>
            <p:ph idx="1" type="subTitle"/>
          </p:nvPr>
        </p:nvSpPr>
        <p:spPr>
          <a:xfrm>
            <a:off x="278525" y="2721800"/>
            <a:ext cx="11634900" cy="586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Řízení softwarových projektů</a:t>
            </a:r>
            <a:endParaRPr/>
          </a:p>
        </p:txBody>
      </p:sp>
      <p:sp>
        <p:nvSpPr>
          <p:cNvPr id="163" name="Google Shape;163;p17"/>
          <p:cNvSpPr txBox="1"/>
          <p:nvPr>
            <p:ph type="title"/>
          </p:nvPr>
        </p:nvSpPr>
        <p:spPr>
          <a:xfrm>
            <a:off x="278525" y="641475"/>
            <a:ext cx="11634900" cy="20802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Horní jail</a:t>
            </a:r>
            <a:endParaRPr/>
          </a:p>
        </p:txBody>
      </p:sp>
      <p:pic>
        <p:nvPicPr>
          <p:cNvPr id="164" name="Google Shape;164;p17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26779" l="0" r="0" t="22702"/>
          <a:stretch/>
        </p:blipFill>
        <p:spPr>
          <a:xfrm>
            <a:off x="278525" y="3687450"/>
            <a:ext cx="11634898" cy="2930100"/>
          </a:xfrm>
          <a:prstGeom prst="rect">
            <a:avLst/>
          </a:prstGeom>
        </p:spPr>
      </p:pic>
      <p:sp>
        <p:nvSpPr>
          <p:cNvPr id="165" name="Google Shape;165;p17"/>
          <p:cNvSpPr txBox="1"/>
          <p:nvPr>
            <p:ph idx="4" type="subTitle"/>
          </p:nvPr>
        </p:nvSpPr>
        <p:spPr>
          <a:xfrm>
            <a:off x="5589000" y="0"/>
            <a:ext cx="1014000" cy="5751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2024</a:t>
            </a:r>
            <a:endParaRPr sz="17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26"/>
          <p:cNvSpPr txBox="1"/>
          <p:nvPr>
            <p:ph idx="9" type="subTitle"/>
          </p:nvPr>
        </p:nvSpPr>
        <p:spPr>
          <a:xfrm>
            <a:off x="293400" y="311950"/>
            <a:ext cx="5322600" cy="5751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Čtenář</a:t>
            </a:r>
            <a:endParaRPr/>
          </a:p>
        </p:txBody>
      </p:sp>
      <p:pic>
        <p:nvPicPr>
          <p:cNvPr id="286" name="Google Shape;286;p26"/>
          <p:cNvPicPr preferRelativeResize="0"/>
          <p:nvPr/>
        </p:nvPicPr>
        <p:blipFill rotWithShape="1">
          <a:blip r:embed="rId3">
            <a:alphaModFix/>
          </a:blip>
          <a:srcRect b="0" l="0" r="0" t="4988"/>
          <a:stretch/>
        </p:blipFill>
        <p:spPr>
          <a:xfrm>
            <a:off x="7123050" y="957825"/>
            <a:ext cx="4882350" cy="5900175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26"/>
          <p:cNvSpPr txBox="1"/>
          <p:nvPr/>
        </p:nvSpPr>
        <p:spPr>
          <a:xfrm>
            <a:off x="594600" y="1422500"/>
            <a:ext cx="5736300" cy="22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2"/>
                </a:solidFill>
                <a:latin typeface="Newsreader"/>
                <a:ea typeface="Newsreader"/>
                <a:cs typeface="Newsreader"/>
                <a:sym typeface="Newsreader"/>
              </a:rPr>
              <a:t>Naše platforma umožní uživatelům přístup k širokému výběru </a:t>
            </a:r>
            <a:r>
              <a:rPr lang="en" sz="2200">
                <a:solidFill>
                  <a:schemeClr val="dk2"/>
                </a:solidFill>
                <a:latin typeface="Newsreader"/>
                <a:ea typeface="Newsreader"/>
                <a:cs typeface="Newsreader"/>
                <a:sym typeface="Newsreader"/>
              </a:rPr>
              <a:t>článků</a:t>
            </a:r>
            <a:r>
              <a:rPr lang="en" sz="2200">
                <a:solidFill>
                  <a:schemeClr val="dk2"/>
                </a:solidFill>
                <a:latin typeface="Newsreader"/>
                <a:ea typeface="Newsreader"/>
                <a:cs typeface="Newsreader"/>
                <a:sym typeface="Newsreader"/>
              </a:rPr>
              <a:t>, které si mohou prohlížet a číst podle svého zájmu. Čtenář si tak bude moci snadno vybrat příběhy různých žánrů a tematických okruhů, což mu poskytne bohatý a pestrý zážitek z četby.</a:t>
            </a:r>
            <a:endParaRPr sz="2200">
              <a:solidFill>
                <a:schemeClr val="dk2"/>
              </a:solidFill>
              <a:latin typeface="Newsreader"/>
              <a:ea typeface="Newsreader"/>
              <a:cs typeface="Newsreader"/>
              <a:sym typeface="Newsreader"/>
            </a:endParaRPr>
          </a:p>
        </p:txBody>
      </p:sp>
      <p:sp>
        <p:nvSpPr>
          <p:cNvPr id="288" name="Google Shape;288;p26"/>
          <p:cNvSpPr/>
          <p:nvPr/>
        </p:nvSpPr>
        <p:spPr>
          <a:xfrm>
            <a:off x="11400615" y="311956"/>
            <a:ext cx="299036" cy="291929"/>
          </a:xfrm>
          <a:custGeom>
            <a:rect b="b" l="l" r="r" t="t"/>
            <a:pathLst>
              <a:path extrusionOk="0" h="8566" w="9048">
                <a:moveTo>
                  <a:pt x="2265" y="0"/>
                </a:moveTo>
                <a:cubicBezTo>
                  <a:pt x="1059" y="0"/>
                  <a:pt x="1" y="1180"/>
                  <a:pt x="1" y="2321"/>
                </a:cubicBezTo>
                <a:cubicBezTo>
                  <a:pt x="1" y="5104"/>
                  <a:pt x="4533" y="8566"/>
                  <a:pt x="4533" y="8566"/>
                </a:cubicBezTo>
                <a:cubicBezTo>
                  <a:pt x="4533" y="8566"/>
                  <a:pt x="9047" y="5104"/>
                  <a:pt x="9047" y="2321"/>
                </a:cubicBezTo>
                <a:cubicBezTo>
                  <a:pt x="9047" y="1180"/>
                  <a:pt x="7996" y="0"/>
                  <a:pt x="6794" y="0"/>
                </a:cubicBezTo>
                <a:cubicBezTo>
                  <a:pt x="6023" y="0"/>
                  <a:pt x="5189" y="487"/>
                  <a:pt x="4533" y="1786"/>
                </a:cubicBezTo>
                <a:cubicBezTo>
                  <a:pt x="3877" y="487"/>
                  <a:pt x="3040" y="0"/>
                  <a:pt x="2265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27"/>
          <p:cNvSpPr txBox="1"/>
          <p:nvPr>
            <p:ph idx="9" type="subTitle"/>
          </p:nvPr>
        </p:nvSpPr>
        <p:spPr>
          <a:xfrm>
            <a:off x="293400" y="311950"/>
            <a:ext cx="5322600" cy="5751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Editor</a:t>
            </a:r>
            <a:endParaRPr/>
          </a:p>
        </p:txBody>
      </p:sp>
      <p:sp>
        <p:nvSpPr>
          <p:cNvPr id="294" name="Google Shape;294;p27"/>
          <p:cNvSpPr txBox="1"/>
          <p:nvPr/>
        </p:nvSpPr>
        <p:spPr>
          <a:xfrm>
            <a:off x="594600" y="1422500"/>
            <a:ext cx="5736300" cy="44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2"/>
                </a:solidFill>
                <a:latin typeface="Newsreader"/>
                <a:ea typeface="Newsreader"/>
                <a:cs typeface="Newsreader"/>
                <a:sym typeface="Newsreader"/>
              </a:rPr>
              <a:t>Díky své roli redaktora bude mít přístup k pokročilým nástrojům, které mu umožní efektivně spravovat a upravovat všechny články na platformě. Mezi tyto funkce může patřit možnost přidávat nebo odstraňovat příběhy, upravovat text, kontrolovat pravopis a gramatiku, a také spolupracovat s autory na vylepšení obsahu. Tímto způsobem zajistí, že všechny příběhy budou kvalitní a splní stanovené standardy, což přispěje k lepšímu zážitku čtenářů.</a:t>
            </a:r>
            <a:endParaRPr sz="2200">
              <a:solidFill>
                <a:schemeClr val="dk2"/>
              </a:solidFill>
              <a:latin typeface="Newsreader"/>
              <a:ea typeface="Newsreader"/>
              <a:cs typeface="Newsreader"/>
              <a:sym typeface="Newsreader"/>
            </a:endParaRPr>
          </a:p>
        </p:txBody>
      </p:sp>
      <p:pic>
        <p:nvPicPr>
          <p:cNvPr id="295" name="Google Shape;295;p27"/>
          <p:cNvPicPr preferRelativeResize="0"/>
          <p:nvPr/>
        </p:nvPicPr>
        <p:blipFill rotWithShape="1">
          <a:blip r:embed="rId3">
            <a:alphaModFix/>
          </a:blip>
          <a:srcRect b="0" l="0" r="0" t="4988"/>
          <a:stretch/>
        </p:blipFill>
        <p:spPr>
          <a:xfrm>
            <a:off x="6906650" y="887050"/>
            <a:ext cx="5010150" cy="6054626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27"/>
          <p:cNvSpPr/>
          <p:nvPr/>
        </p:nvSpPr>
        <p:spPr>
          <a:xfrm>
            <a:off x="11421790" y="311944"/>
            <a:ext cx="299036" cy="291929"/>
          </a:xfrm>
          <a:custGeom>
            <a:rect b="b" l="l" r="r" t="t"/>
            <a:pathLst>
              <a:path extrusionOk="0" h="8566" w="9048">
                <a:moveTo>
                  <a:pt x="2265" y="0"/>
                </a:moveTo>
                <a:cubicBezTo>
                  <a:pt x="1059" y="0"/>
                  <a:pt x="1" y="1180"/>
                  <a:pt x="1" y="2321"/>
                </a:cubicBezTo>
                <a:cubicBezTo>
                  <a:pt x="1" y="5104"/>
                  <a:pt x="4533" y="8566"/>
                  <a:pt x="4533" y="8566"/>
                </a:cubicBezTo>
                <a:cubicBezTo>
                  <a:pt x="4533" y="8566"/>
                  <a:pt x="9047" y="5104"/>
                  <a:pt x="9047" y="2321"/>
                </a:cubicBezTo>
                <a:cubicBezTo>
                  <a:pt x="9047" y="1180"/>
                  <a:pt x="7996" y="0"/>
                  <a:pt x="6794" y="0"/>
                </a:cubicBezTo>
                <a:cubicBezTo>
                  <a:pt x="6023" y="0"/>
                  <a:pt x="5189" y="487"/>
                  <a:pt x="4533" y="1786"/>
                </a:cubicBezTo>
                <a:cubicBezTo>
                  <a:pt x="3877" y="487"/>
                  <a:pt x="3040" y="0"/>
                  <a:pt x="2265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28"/>
          <p:cNvSpPr txBox="1"/>
          <p:nvPr>
            <p:ph idx="9" type="subTitle"/>
          </p:nvPr>
        </p:nvSpPr>
        <p:spPr>
          <a:xfrm>
            <a:off x="293400" y="311950"/>
            <a:ext cx="5322600" cy="5751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Recenzent</a:t>
            </a:r>
            <a:endParaRPr/>
          </a:p>
        </p:txBody>
      </p:sp>
      <p:sp>
        <p:nvSpPr>
          <p:cNvPr id="302" name="Google Shape;302;p28"/>
          <p:cNvSpPr txBox="1"/>
          <p:nvPr/>
        </p:nvSpPr>
        <p:spPr>
          <a:xfrm>
            <a:off x="594600" y="1422500"/>
            <a:ext cx="5736300" cy="44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2"/>
                </a:solidFill>
                <a:latin typeface="Newsreader"/>
                <a:ea typeface="Newsreader"/>
                <a:cs typeface="Newsreader"/>
                <a:sym typeface="Newsreader"/>
              </a:rPr>
              <a:t>Recenzent bude mít možnost psát recenze na články.</a:t>
            </a:r>
            <a:endParaRPr sz="2200">
              <a:solidFill>
                <a:schemeClr val="dk2"/>
              </a:solidFill>
              <a:latin typeface="Newsreader"/>
              <a:ea typeface="Newsreader"/>
              <a:cs typeface="Newsreader"/>
              <a:sym typeface="Newsreader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2"/>
              </a:solidFill>
              <a:latin typeface="Newsreader"/>
              <a:ea typeface="Newsreader"/>
              <a:cs typeface="Newsreader"/>
              <a:sym typeface="Newsreader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2"/>
                </a:solidFill>
                <a:latin typeface="Newsreader"/>
                <a:ea typeface="Newsreader"/>
                <a:cs typeface="Newsreader"/>
                <a:sym typeface="Newsreader"/>
              </a:rPr>
              <a:t>Tato funkce umožní recenzentům hodnotit a komentovat články, čímž přispějí k celkové kvalitě obsahu na platformě. Recenze mohou zahrnovat hodnocení na základě různých kritérií, jako jsou styl psaní, originalita, struktura a přínosnost obsahu.</a:t>
            </a:r>
            <a:endParaRPr sz="2200">
              <a:solidFill>
                <a:schemeClr val="dk2"/>
              </a:solidFill>
              <a:latin typeface="Newsreader"/>
              <a:ea typeface="Newsreader"/>
              <a:cs typeface="Newsreader"/>
              <a:sym typeface="Newsreader"/>
            </a:endParaRPr>
          </a:p>
        </p:txBody>
      </p:sp>
      <p:pic>
        <p:nvPicPr>
          <p:cNvPr id="303" name="Google Shape;303;p28"/>
          <p:cNvPicPr preferRelativeResize="0"/>
          <p:nvPr/>
        </p:nvPicPr>
        <p:blipFill rotWithShape="1">
          <a:blip r:embed="rId3">
            <a:alphaModFix/>
          </a:blip>
          <a:srcRect b="0" l="0" r="0" t="4652"/>
          <a:stretch/>
        </p:blipFill>
        <p:spPr>
          <a:xfrm>
            <a:off x="7118300" y="782200"/>
            <a:ext cx="4895850" cy="6075799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28"/>
          <p:cNvSpPr/>
          <p:nvPr/>
        </p:nvSpPr>
        <p:spPr>
          <a:xfrm>
            <a:off x="11337115" y="311944"/>
            <a:ext cx="299036" cy="291929"/>
          </a:xfrm>
          <a:custGeom>
            <a:rect b="b" l="l" r="r" t="t"/>
            <a:pathLst>
              <a:path extrusionOk="0" h="8566" w="9048">
                <a:moveTo>
                  <a:pt x="2265" y="0"/>
                </a:moveTo>
                <a:cubicBezTo>
                  <a:pt x="1059" y="0"/>
                  <a:pt x="1" y="1180"/>
                  <a:pt x="1" y="2321"/>
                </a:cubicBezTo>
                <a:cubicBezTo>
                  <a:pt x="1" y="5104"/>
                  <a:pt x="4533" y="8566"/>
                  <a:pt x="4533" y="8566"/>
                </a:cubicBezTo>
                <a:cubicBezTo>
                  <a:pt x="4533" y="8566"/>
                  <a:pt x="9047" y="5104"/>
                  <a:pt x="9047" y="2321"/>
                </a:cubicBezTo>
                <a:cubicBezTo>
                  <a:pt x="9047" y="1180"/>
                  <a:pt x="7996" y="0"/>
                  <a:pt x="6794" y="0"/>
                </a:cubicBezTo>
                <a:cubicBezTo>
                  <a:pt x="6023" y="0"/>
                  <a:pt x="5189" y="487"/>
                  <a:pt x="4533" y="1786"/>
                </a:cubicBezTo>
                <a:cubicBezTo>
                  <a:pt x="3877" y="487"/>
                  <a:pt x="3040" y="0"/>
                  <a:pt x="2265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29"/>
          <p:cNvSpPr txBox="1"/>
          <p:nvPr>
            <p:ph idx="1" type="subTitle"/>
          </p:nvPr>
        </p:nvSpPr>
        <p:spPr>
          <a:xfrm>
            <a:off x="6984375" y="1014060"/>
            <a:ext cx="3136200" cy="10689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Editor</a:t>
            </a:r>
            <a:endParaRPr sz="4000"/>
          </a:p>
        </p:txBody>
      </p:sp>
      <p:sp>
        <p:nvSpPr>
          <p:cNvPr id="310" name="Google Shape;310;p29"/>
          <p:cNvSpPr txBox="1"/>
          <p:nvPr>
            <p:ph idx="2" type="subTitle"/>
          </p:nvPr>
        </p:nvSpPr>
        <p:spPr>
          <a:xfrm>
            <a:off x="2075626" y="1014048"/>
            <a:ext cx="3136200" cy="10689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Autor</a:t>
            </a:r>
            <a:endParaRPr sz="4000"/>
          </a:p>
        </p:txBody>
      </p:sp>
      <p:sp>
        <p:nvSpPr>
          <p:cNvPr id="311" name="Google Shape;311;p29"/>
          <p:cNvSpPr txBox="1"/>
          <p:nvPr>
            <p:ph idx="7" type="subTitle"/>
          </p:nvPr>
        </p:nvSpPr>
        <p:spPr>
          <a:xfrm>
            <a:off x="356875" y="163775"/>
            <a:ext cx="5322600" cy="5751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Menu</a:t>
            </a:r>
            <a:endParaRPr/>
          </a:p>
        </p:txBody>
      </p:sp>
      <p:pic>
        <p:nvPicPr>
          <p:cNvPr id="312" name="Google Shape;312;p29"/>
          <p:cNvPicPr preferRelativeResize="0"/>
          <p:nvPr/>
        </p:nvPicPr>
        <p:blipFill rotWithShape="1">
          <a:blip r:embed="rId3">
            <a:alphaModFix/>
          </a:blip>
          <a:srcRect b="0" l="0" r="0" t="11488"/>
          <a:stretch/>
        </p:blipFill>
        <p:spPr>
          <a:xfrm>
            <a:off x="6096000" y="1692300"/>
            <a:ext cx="5162375" cy="5467022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29"/>
          <p:cNvPicPr preferRelativeResize="0"/>
          <p:nvPr/>
        </p:nvPicPr>
        <p:blipFill rotWithShape="1">
          <a:blip r:embed="rId4">
            <a:alphaModFix/>
          </a:blip>
          <a:srcRect b="0" l="0" r="0" t="11024"/>
          <a:stretch/>
        </p:blipFill>
        <p:spPr>
          <a:xfrm>
            <a:off x="1062550" y="1677688"/>
            <a:ext cx="5162375" cy="5496250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29"/>
          <p:cNvSpPr/>
          <p:nvPr/>
        </p:nvSpPr>
        <p:spPr>
          <a:xfrm>
            <a:off x="11421790" y="305356"/>
            <a:ext cx="299036" cy="291929"/>
          </a:xfrm>
          <a:custGeom>
            <a:rect b="b" l="l" r="r" t="t"/>
            <a:pathLst>
              <a:path extrusionOk="0" h="8566" w="9048">
                <a:moveTo>
                  <a:pt x="2265" y="0"/>
                </a:moveTo>
                <a:cubicBezTo>
                  <a:pt x="1059" y="0"/>
                  <a:pt x="1" y="1180"/>
                  <a:pt x="1" y="2321"/>
                </a:cubicBezTo>
                <a:cubicBezTo>
                  <a:pt x="1" y="5104"/>
                  <a:pt x="4533" y="8566"/>
                  <a:pt x="4533" y="8566"/>
                </a:cubicBezTo>
                <a:cubicBezTo>
                  <a:pt x="4533" y="8566"/>
                  <a:pt x="9047" y="5104"/>
                  <a:pt x="9047" y="2321"/>
                </a:cubicBezTo>
                <a:cubicBezTo>
                  <a:pt x="9047" y="1180"/>
                  <a:pt x="7996" y="0"/>
                  <a:pt x="6794" y="0"/>
                </a:cubicBezTo>
                <a:cubicBezTo>
                  <a:pt x="6023" y="0"/>
                  <a:pt x="5189" y="487"/>
                  <a:pt x="4533" y="1786"/>
                </a:cubicBezTo>
                <a:cubicBezTo>
                  <a:pt x="3877" y="487"/>
                  <a:pt x="3040" y="0"/>
                  <a:pt x="2265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0"/>
          <p:cNvSpPr txBox="1"/>
          <p:nvPr>
            <p:ph idx="1" type="subTitle"/>
          </p:nvPr>
        </p:nvSpPr>
        <p:spPr>
          <a:xfrm>
            <a:off x="6984375" y="1014060"/>
            <a:ext cx="3136200" cy="10689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Recenzent</a:t>
            </a:r>
            <a:endParaRPr sz="4000"/>
          </a:p>
        </p:txBody>
      </p:sp>
      <p:sp>
        <p:nvSpPr>
          <p:cNvPr id="320" name="Google Shape;320;p30"/>
          <p:cNvSpPr txBox="1"/>
          <p:nvPr>
            <p:ph idx="2" type="subTitle"/>
          </p:nvPr>
        </p:nvSpPr>
        <p:spPr>
          <a:xfrm>
            <a:off x="1568250" y="1014050"/>
            <a:ext cx="3643500" cy="10689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Administrator</a:t>
            </a:r>
            <a:endParaRPr sz="4000"/>
          </a:p>
        </p:txBody>
      </p:sp>
      <p:sp>
        <p:nvSpPr>
          <p:cNvPr id="321" name="Google Shape;321;p30"/>
          <p:cNvSpPr txBox="1"/>
          <p:nvPr>
            <p:ph idx="7" type="subTitle"/>
          </p:nvPr>
        </p:nvSpPr>
        <p:spPr>
          <a:xfrm>
            <a:off x="356875" y="163775"/>
            <a:ext cx="5322600" cy="5751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Menu</a:t>
            </a:r>
            <a:endParaRPr/>
          </a:p>
        </p:txBody>
      </p:sp>
      <p:pic>
        <p:nvPicPr>
          <p:cNvPr id="322" name="Google Shape;322;p30"/>
          <p:cNvPicPr preferRelativeResize="0"/>
          <p:nvPr/>
        </p:nvPicPr>
        <p:blipFill rotWithShape="1">
          <a:blip r:embed="rId3">
            <a:alphaModFix/>
          </a:blip>
          <a:srcRect b="0" l="0" r="0" t="11039"/>
          <a:stretch/>
        </p:blipFill>
        <p:spPr>
          <a:xfrm>
            <a:off x="968845" y="1885750"/>
            <a:ext cx="4936655" cy="514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30"/>
          <p:cNvPicPr preferRelativeResize="0"/>
          <p:nvPr/>
        </p:nvPicPr>
        <p:blipFill rotWithShape="1">
          <a:blip r:embed="rId4">
            <a:alphaModFix/>
          </a:blip>
          <a:srcRect b="0" l="0" r="0" t="9714"/>
          <a:stretch/>
        </p:blipFill>
        <p:spPr>
          <a:xfrm>
            <a:off x="6047750" y="1836567"/>
            <a:ext cx="4936650" cy="5223534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30"/>
          <p:cNvSpPr/>
          <p:nvPr/>
        </p:nvSpPr>
        <p:spPr>
          <a:xfrm>
            <a:off x="11379465" y="305356"/>
            <a:ext cx="299036" cy="291929"/>
          </a:xfrm>
          <a:custGeom>
            <a:rect b="b" l="l" r="r" t="t"/>
            <a:pathLst>
              <a:path extrusionOk="0" h="8566" w="9048">
                <a:moveTo>
                  <a:pt x="2265" y="0"/>
                </a:moveTo>
                <a:cubicBezTo>
                  <a:pt x="1059" y="0"/>
                  <a:pt x="1" y="1180"/>
                  <a:pt x="1" y="2321"/>
                </a:cubicBezTo>
                <a:cubicBezTo>
                  <a:pt x="1" y="5104"/>
                  <a:pt x="4533" y="8566"/>
                  <a:pt x="4533" y="8566"/>
                </a:cubicBezTo>
                <a:cubicBezTo>
                  <a:pt x="4533" y="8566"/>
                  <a:pt x="9047" y="5104"/>
                  <a:pt x="9047" y="2321"/>
                </a:cubicBezTo>
                <a:cubicBezTo>
                  <a:pt x="9047" y="1180"/>
                  <a:pt x="7996" y="0"/>
                  <a:pt x="6794" y="0"/>
                </a:cubicBezTo>
                <a:cubicBezTo>
                  <a:pt x="6023" y="0"/>
                  <a:pt x="5189" y="487"/>
                  <a:pt x="4533" y="1786"/>
                </a:cubicBezTo>
                <a:cubicBezTo>
                  <a:pt x="3877" y="487"/>
                  <a:pt x="3040" y="0"/>
                  <a:pt x="2265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1"/>
          <p:cNvSpPr txBox="1"/>
          <p:nvPr>
            <p:ph type="title"/>
          </p:nvPr>
        </p:nvSpPr>
        <p:spPr>
          <a:xfrm>
            <a:off x="887675" y="1953775"/>
            <a:ext cx="10501800" cy="28341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700"/>
              <a:t>THANK YOU FOR YOUR ATTENTION!</a:t>
            </a:r>
            <a:endParaRPr sz="5700"/>
          </a:p>
        </p:txBody>
      </p:sp>
      <p:sp>
        <p:nvSpPr>
          <p:cNvPr id="330" name="Google Shape;330;p31"/>
          <p:cNvSpPr txBox="1"/>
          <p:nvPr>
            <p:ph idx="2" type="subTitle"/>
          </p:nvPr>
        </p:nvSpPr>
        <p:spPr>
          <a:xfrm>
            <a:off x="293400" y="311950"/>
            <a:ext cx="5322600" cy="5751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</a:t>
            </a:r>
            <a:endParaRPr/>
          </a:p>
        </p:txBody>
      </p:sp>
      <p:sp>
        <p:nvSpPr>
          <p:cNvPr id="331" name="Google Shape;331;p31"/>
          <p:cNvSpPr/>
          <p:nvPr/>
        </p:nvSpPr>
        <p:spPr>
          <a:xfrm>
            <a:off x="11474937" y="311956"/>
            <a:ext cx="356775" cy="308356"/>
          </a:xfrm>
          <a:custGeom>
            <a:rect b="b" l="l" r="r" t="t"/>
            <a:pathLst>
              <a:path extrusionOk="0" h="9048" w="10795">
                <a:moveTo>
                  <a:pt x="6064" y="0"/>
                </a:moveTo>
                <a:cubicBezTo>
                  <a:pt x="5646" y="0"/>
                  <a:pt x="5264" y="142"/>
                  <a:pt x="4960" y="412"/>
                </a:cubicBezTo>
                <a:cubicBezTo>
                  <a:pt x="4681" y="230"/>
                  <a:pt x="4344" y="130"/>
                  <a:pt x="4011" y="130"/>
                </a:cubicBezTo>
                <a:cubicBezTo>
                  <a:pt x="3854" y="130"/>
                  <a:pt x="3699" y="152"/>
                  <a:pt x="3551" y="198"/>
                </a:cubicBezTo>
                <a:cubicBezTo>
                  <a:pt x="3087" y="341"/>
                  <a:pt x="2712" y="715"/>
                  <a:pt x="2534" y="1179"/>
                </a:cubicBezTo>
                <a:lnTo>
                  <a:pt x="2445" y="1179"/>
                </a:lnTo>
                <a:cubicBezTo>
                  <a:pt x="1552" y="1179"/>
                  <a:pt x="857" y="1875"/>
                  <a:pt x="839" y="2749"/>
                </a:cubicBezTo>
                <a:lnTo>
                  <a:pt x="839" y="2838"/>
                </a:lnTo>
                <a:cubicBezTo>
                  <a:pt x="303" y="3124"/>
                  <a:pt x="0" y="3695"/>
                  <a:pt x="36" y="4302"/>
                </a:cubicBezTo>
                <a:cubicBezTo>
                  <a:pt x="89" y="5140"/>
                  <a:pt x="839" y="5765"/>
                  <a:pt x="1695" y="5765"/>
                </a:cubicBezTo>
                <a:lnTo>
                  <a:pt x="3747" y="5765"/>
                </a:lnTo>
                <a:cubicBezTo>
                  <a:pt x="4639" y="5765"/>
                  <a:pt x="5353" y="6478"/>
                  <a:pt x="5371" y="7353"/>
                </a:cubicBezTo>
                <a:lnTo>
                  <a:pt x="5371" y="9048"/>
                </a:lnTo>
                <a:lnTo>
                  <a:pt x="6423" y="9048"/>
                </a:lnTo>
                <a:lnTo>
                  <a:pt x="6423" y="7852"/>
                </a:lnTo>
                <a:lnTo>
                  <a:pt x="6423" y="7692"/>
                </a:lnTo>
                <a:cubicBezTo>
                  <a:pt x="6423" y="7192"/>
                  <a:pt x="6406" y="6568"/>
                  <a:pt x="6745" y="6157"/>
                </a:cubicBezTo>
                <a:cubicBezTo>
                  <a:pt x="6959" y="5943"/>
                  <a:pt x="7209" y="5747"/>
                  <a:pt x="7458" y="5568"/>
                </a:cubicBezTo>
                <a:cubicBezTo>
                  <a:pt x="7655" y="5444"/>
                  <a:pt x="7833" y="5301"/>
                  <a:pt x="7976" y="5122"/>
                </a:cubicBezTo>
                <a:cubicBezTo>
                  <a:pt x="8047" y="5033"/>
                  <a:pt x="8119" y="4926"/>
                  <a:pt x="8154" y="4819"/>
                </a:cubicBezTo>
                <a:cubicBezTo>
                  <a:pt x="7945" y="4741"/>
                  <a:pt x="7736" y="4691"/>
                  <a:pt x="7520" y="4691"/>
                </a:cubicBezTo>
                <a:cubicBezTo>
                  <a:pt x="7441" y="4691"/>
                  <a:pt x="7361" y="4698"/>
                  <a:pt x="7280" y="4712"/>
                </a:cubicBezTo>
                <a:cubicBezTo>
                  <a:pt x="7269" y="4713"/>
                  <a:pt x="7259" y="4714"/>
                  <a:pt x="7249" y="4714"/>
                </a:cubicBezTo>
                <a:cubicBezTo>
                  <a:pt x="7119" y="4714"/>
                  <a:pt x="7010" y="4612"/>
                  <a:pt x="6977" y="4480"/>
                </a:cubicBezTo>
                <a:cubicBezTo>
                  <a:pt x="6959" y="4337"/>
                  <a:pt x="7048" y="4195"/>
                  <a:pt x="7209" y="4177"/>
                </a:cubicBezTo>
                <a:cubicBezTo>
                  <a:pt x="7313" y="4161"/>
                  <a:pt x="7417" y="4153"/>
                  <a:pt x="7521" y="4153"/>
                </a:cubicBezTo>
                <a:cubicBezTo>
                  <a:pt x="7773" y="4153"/>
                  <a:pt x="8026" y="4200"/>
                  <a:pt x="8279" y="4302"/>
                </a:cubicBezTo>
                <a:cubicBezTo>
                  <a:pt x="8279" y="4248"/>
                  <a:pt x="8279" y="4230"/>
                  <a:pt x="8279" y="4195"/>
                </a:cubicBezTo>
                <a:cubicBezTo>
                  <a:pt x="8297" y="3980"/>
                  <a:pt x="8279" y="3766"/>
                  <a:pt x="8208" y="3570"/>
                </a:cubicBezTo>
                <a:cubicBezTo>
                  <a:pt x="8011" y="3088"/>
                  <a:pt x="7548" y="2874"/>
                  <a:pt x="7119" y="2696"/>
                </a:cubicBezTo>
                <a:cubicBezTo>
                  <a:pt x="7030" y="2678"/>
                  <a:pt x="6941" y="2642"/>
                  <a:pt x="6852" y="2624"/>
                </a:cubicBezTo>
                <a:lnTo>
                  <a:pt x="6762" y="2589"/>
                </a:lnTo>
                <a:lnTo>
                  <a:pt x="6745" y="2589"/>
                </a:lnTo>
                <a:cubicBezTo>
                  <a:pt x="6655" y="2607"/>
                  <a:pt x="6548" y="2642"/>
                  <a:pt x="6441" y="2678"/>
                </a:cubicBezTo>
                <a:lnTo>
                  <a:pt x="6316" y="2696"/>
                </a:lnTo>
                <a:lnTo>
                  <a:pt x="6191" y="2731"/>
                </a:lnTo>
                <a:cubicBezTo>
                  <a:pt x="5960" y="2999"/>
                  <a:pt x="5852" y="3338"/>
                  <a:pt x="5870" y="3695"/>
                </a:cubicBezTo>
                <a:cubicBezTo>
                  <a:pt x="5906" y="4052"/>
                  <a:pt x="6067" y="4373"/>
                  <a:pt x="6334" y="4605"/>
                </a:cubicBezTo>
                <a:cubicBezTo>
                  <a:pt x="6441" y="4694"/>
                  <a:pt x="6441" y="4855"/>
                  <a:pt x="6370" y="4962"/>
                </a:cubicBezTo>
                <a:cubicBezTo>
                  <a:pt x="6319" y="5023"/>
                  <a:pt x="6246" y="5055"/>
                  <a:pt x="6172" y="5055"/>
                </a:cubicBezTo>
                <a:cubicBezTo>
                  <a:pt x="6116" y="5055"/>
                  <a:pt x="6059" y="5036"/>
                  <a:pt x="6013" y="4997"/>
                </a:cubicBezTo>
                <a:cubicBezTo>
                  <a:pt x="5852" y="4855"/>
                  <a:pt x="5728" y="4694"/>
                  <a:pt x="5621" y="4498"/>
                </a:cubicBezTo>
                <a:lnTo>
                  <a:pt x="5585" y="4498"/>
                </a:lnTo>
                <a:cubicBezTo>
                  <a:pt x="5210" y="4444"/>
                  <a:pt x="4800" y="4373"/>
                  <a:pt x="4461" y="4141"/>
                </a:cubicBezTo>
                <a:cubicBezTo>
                  <a:pt x="4336" y="4070"/>
                  <a:pt x="4300" y="3909"/>
                  <a:pt x="4389" y="3784"/>
                </a:cubicBezTo>
                <a:cubicBezTo>
                  <a:pt x="4433" y="3707"/>
                  <a:pt x="4511" y="3671"/>
                  <a:pt x="4593" y="3671"/>
                </a:cubicBezTo>
                <a:cubicBezTo>
                  <a:pt x="4645" y="3671"/>
                  <a:pt x="4698" y="3685"/>
                  <a:pt x="4746" y="3713"/>
                </a:cubicBezTo>
                <a:cubicBezTo>
                  <a:pt x="4943" y="3838"/>
                  <a:pt x="5174" y="3909"/>
                  <a:pt x="5406" y="3927"/>
                </a:cubicBezTo>
                <a:cubicBezTo>
                  <a:pt x="5389" y="3873"/>
                  <a:pt x="5371" y="3802"/>
                  <a:pt x="5353" y="3731"/>
                </a:cubicBezTo>
                <a:cubicBezTo>
                  <a:pt x="5317" y="3427"/>
                  <a:pt x="5389" y="3124"/>
                  <a:pt x="5496" y="2856"/>
                </a:cubicBezTo>
                <a:lnTo>
                  <a:pt x="5496" y="2856"/>
                </a:lnTo>
                <a:cubicBezTo>
                  <a:pt x="5317" y="2892"/>
                  <a:pt x="5139" y="2910"/>
                  <a:pt x="4960" y="2910"/>
                </a:cubicBezTo>
                <a:cubicBezTo>
                  <a:pt x="4800" y="2910"/>
                  <a:pt x="4639" y="2892"/>
                  <a:pt x="4479" y="2856"/>
                </a:cubicBezTo>
                <a:cubicBezTo>
                  <a:pt x="4193" y="3213"/>
                  <a:pt x="3765" y="3481"/>
                  <a:pt x="3319" y="3588"/>
                </a:cubicBezTo>
                <a:cubicBezTo>
                  <a:pt x="2730" y="3891"/>
                  <a:pt x="2159" y="4284"/>
                  <a:pt x="2159" y="4926"/>
                </a:cubicBezTo>
                <a:cubicBezTo>
                  <a:pt x="2159" y="5087"/>
                  <a:pt x="2034" y="5194"/>
                  <a:pt x="1891" y="5194"/>
                </a:cubicBezTo>
                <a:cubicBezTo>
                  <a:pt x="1749" y="5194"/>
                  <a:pt x="1624" y="5087"/>
                  <a:pt x="1624" y="4926"/>
                </a:cubicBezTo>
                <a:cubicBezTo>
                  <a:pt x="1642" y="4426"/>
                  <a:pt x="1874" y="3963"/>
                  <a:pt x="2248" y="3641"/>
                </a:cubicBezTo>
                <a:cubicBezTo>
                  <a:pt x="1927" y="3606"/>
                  <a:pt x="1642" y="3463"/>
                  <a:pt x="1428" y="3231"/>
                </a:cubicBezTo>
                <a:cubicBezTo>
                  <a:pt x="1338" y="3106"/>
                  <a:pt x="1356" y="2946"/>
                  <a:pt x="1463" y="2856"/>
                </a:cubicBezTo>
                <a:cubicBezTo>
                  <a:pt x="1509" y="2818"/>
                  <a:pt x="1569" y="2799"/>
                  <a:pt x="1629" y="2799"/>
                </a:cubicBezTo>
                <a:cubicBezTo>
                  <a:pt x="1708" y="2799"/>
                  <a:pt x="1787" y="2831"/>
                  <a:pt x="1838" y="2892"/>
                </a:cubicBezTo>
                <a:cubicBezTo>
                  <a:pt x="1938" y="3009"/>
                  <a:pt x="2210" y="3126"/>
                  <a:pt x="2610" y="3126"/>
                </a:cubicBezTo>
                <a:cubicBezTo>
                  <a:pt x="2637" y="3126"/>
                  <a:pt x="2666" y="3125"/>
                  <a:pt x="2694" y="3124"/>
                </a:cubicBezTo>
                <a:cubicBezTo>
                  <a:pt x="3123" y="3124"/>
                  <a:pt x="3569" y="2963"/>
                  <a:pt x="3908" y="2678"/>
                </a:cubicBezTo>
                <a:cubicBezTo>
                  <a:pt x="3515" y="2517"/>
                  <a:pt x="3194" y="2214"/>
                  <a:pt x="2998" y="1839"/>
                </a:cubicBezTo>
                <a:cubicBezTo>
                  <a:pt x="2926" y="1714"/>
                  <a:pt x="2980" y="1554"/>
                  <a:pt x="3087" y="1482"/>
                </a:cubicBezTo>
                <a:cubicBezTo>
                  <a:pt x="3131" y="1461"/>
                  <a:pt x="3176" y="1450"/>
                  <a:pt x="3220" y="1450"/>
                </a:cubicBezTo>
                <a:cubicBezTo>
                  <a:pt x="3319" y="1450"/>
                  <a:pt x="3412" y="1503"/>
                  <a:pt x="3462" y="1590"/>
                </a:cubicBezTo>
                <a:cubicBezTo>
                  <a:pt x="3736" y="2088"/>
                  <a:pt x="4227" y="2334"/>
                  <a:pt x="4948" y="2334"/>
                </a:cubicBezTo>
                <a:cubicBezTo>
                  <a:pt x="5260" y="2334"/>
                  <a:pt x="5614" y="2288"/>
                  <a:pt x="6013" y="2196"/>
                </a:cubicBezTo>
                <a:cubicBezTo>
                  <a:pt x="5763" y="2000"/>
                  <a:pt x="5585" y="1679"/>
                  <a:pt x="5603" y="1179"/>
                </a:cubicBezTo>
                <a:cubicBezTo>
                  <a:pt x="5603" y="1019"/>
                  <a:pt x="5745" y="911"/>
                  <a:pt x="5888" y="911"/>
                </a:cubicBezTo>
                <a:cubicBezTo>
                  <a:pt x="6031" y="911"/>
                  <a:pt x="6156" y="1054"/>
                  <a:pt x="6138" y="1197"/>
                </a:cubicBezTo>
                <a:cubicBezTo>
                  <a:pt x="6120" y="1804"/>
                  <a:pt x="6441" y="1911"/>
                  <a:pt x="6977" y="2071"/>
                </a:cubicBezTo>
                <a:cubicBezTo>
                  <a:pt x="7048" y="2107"/>
                  <a:pt x="7137" y="2107"/>
                  <a:pt x="7209" y="2143"/>
                </a:cubicBezTo>
                <a:cubicBezTo>
                  <a:pt x="7369" y="1804"/>
                  <a:pt x="7655" y="1554"/>
                  <a:pt x="8011" y="1465"/>
                </a:cubicBezTo>
                <a:cubicBezTo>
                  <a:pt x="8033" y="1459"/>
                  <a:pt x="8054" y="1457"/>
                  <a:pt x="8076" y="1457"/>
                </a:cubicBezTo>
                <a:cubicBezTo>
                  <a:pt x="8199" y="1457"/>
                  <a:pt x="8320" y="1539"/>
                  <a:pt x="8350" y="1661"/>
                </a:cubicBezTo>
                <a:cubicBezTo>
                  <a:pt x="8386" y="1804"/>
                  <a:pt x="8297" y="1964"/>
                  <a:pt x="8154" y="2000"/>
                </a:cubicBezTo>
                <a:cubicBezTo>
                  <a:pt x="7958" y="2053"/>
                  <a:pt x="7815" y="2178"/>
                  <a:pt x="7726" y="2339"/>
                </a:cubicBezTo>
                <a:lnTo>
                  <a:pt x="7726" y="2375"/>
                </a:lnTo>
                <a:cubicBezTo>
                  <a:pt x="8136" y="2571"/>
                  <a:pt x="8493" y="2856"/>
                  <a:pt x="8672" y="3356"/>
                </a:cubicBezTo>
                <a:cubicBezTo>
                  <a:pt x="8725" y="3463"/>
                  <a:pt x="8743" y="3570"/>
                  <a:pt x="8761" y="3659"/>
                </a:cubicBezTo>
                <a:cubicBezTo>
                  <a:pt x="8814" y="3641"/>
                  <a:pt x="8850" y="3570"/>
                  <a:pt x="8886" y="3517"/>
                </a:cubicBezTo>
                <a:cubicBezTo>
                  <a:pt x="8975" y="3302"/>
                  <a:pt x="9046" y="3106"/>
                  <a:pt x="9064" y="2892"/>
                </a:cubicBezTo>
                <a:cubicBezTo>
                  <a:pt x="9082" y="2803"/>
                  <a:pt x="9153" y="2714"/>
                  <a:pt x="9243" y="2678"/>
                </a:cubicBezTo>
                <a:cubicBezTo>
                  <a:pt x="9272" y="2666"/>
                  <a:pt x="9304" y="2660"/>
                  <a:pt x="9336" y="2660"/>
                </a:cubicBezTo>
                <a:cubicBezTo>
                  <a:pt x="9399" y="2660"/>
                  <a:pt x="9463" y="2684"/>
                  <a:pt x="9510" y="2731"/>
                </a:cubicBezTo>
                <a:cubicBezTo>
                  <a:pt x="9582" y="2803"/>
                  <a:pt x="9617" y="2892"/>
                  <a:pt x="9582" y="2999"/>
                </a:cubicBezTo>
                <a:cubicBezTo>
                  <a:pt x="9546" y="3267"/>
                  <a:pt x="9475" y="3517"/>
                  <a:pt x="9332" y="3766"/>
                </a:cubicBezTo>
                <a:cubicBezTo>
                  <a:pt x="9207" y="3998"/>
                  <a:pt x="9011" y="4177"/>
                  <a:pt x="8761" y="4302"/>
                </a:cubicBezTo>
                <a:cubicBezTo>
                  <a:pt x="8743" y="4641"/>
                  <a:pt x="8636" y="4962"/>
                  <a:pt x="8475" y="5265"/>
                </a:cubicBezTo>
                <a:cubicBezTo>
                  <a:pt x="8654" y="5461"/>
                  <a:pt x="8832" y="5640"/>
                  <a:pt x="9046" y="5765"/>
                </a:cubicBezTo>
                <a:cubicBezTo>
                  <a:pt x="9136" y="5818"/>
                  <a:pt x="9189" y="5925"/>
                  <a:pt x="9189" y="6014"/>
                </a:cubicBezTo>
                <a:cubicBezTo>
                  <a:pt x="9189" y="6104"/>
                  <a:pt x="9136" y="6193"/>
                  <a:pt x="9046" y="6229"/>
                </a:cubicBezTo>
                <a:cubicBezTo>
                  <a:pt x="8993" y="6255"/>
                  <a:pt x="8944" y="6269"/>
                  <a:pt x="8899" y="6269"/>
                </a:cubicBezTo>
                <a:cubicBezTo>
                  <a:pt x="8855" y="6269"/>
                  <a:pt x="8814" y="6255"/>
                  <a:pt x="8779" y="6229"/>
                </a:cubicBezTo>
                <a:cubicBezTo>
                  <a:pt x="8547" y="6068"/>
                  <a:pt x="8333" y="5890"/>
                  <a:pt x="8154" y="5693"/>
                </a:cubicBezTo>
                <a:cubicBezTo>
                  <a:pt x="8011" y="5800"/>
                  <a:pt x="7869" y="5907"/>
                  <a:pt x="7744" y="5997"/>
                </a:cubicBezTo>
                <a:cubicBezTo>
                  <a:pt x="7512" y="6139"/>
                  <a:pt x="7316" y="6300"/>
                  <a:pt x="7137" y="6496"/>
                </a:cubicBezTo>
                <a:cubicBezTo>
                  <a:pt x="6923" y="6764"/>
                  <a:pt x="6941" y="7246"/>
                  <a:pt x="6941" y="7674"/>
                </a:cubicBezTo>
                <a:lnTo>
                  <a:pt x="6941" y="7852"/>
                </a:lnTo>
                <a:lnTo>
                  <a:pt x="6941" y="9048"/>
                </a:lnTo>
                <a:lnTo>
                  <a:pt x="8011" y="9048"/>
                </a:lnTo>
                <a:cubicBezTo>
                  <a:pt x="8011" y="7317"/>
                  <a:pt x="8832" y="7228"/>
                  <a:pt x="8939" y="7210"/>
                </a:cubicBezTo>
                <a:cubicBezTo>
                  <a:pt x="9278" y="7121"/>
                  <a:pt x="10206" y="6639"/>
                  <a:pt x="10402" y="5658"/>
                </a:cubicBezTo>
                <a:cubicBezTo>
                  <a:pt x="10420" y="5586"/>
                  <a:pt x="10402" y="5533"/>
                  <a:pt x="10402" y="5479"/>
                </a:cubicBezTo>
                <a:cubicBezTo>
                  <a:pt x="10795" y="4926"/>
                  <a:pt x="10777" y="4159"/>
                  <a:pt x="10349" y="3641"/>
                </a:cubicBezTo>
                <a:cubicBezTo>
                  <a:pt x="10402" y="3463"/>
                  <a:pt x="10420" y="3302"/>
                  <a:pt x="10420" y="3160"/>
                </a:cubicBezTo>
                <a:cubicBezTo>
                  <a:pt x="10420" y="2392"/>
                  <a:pt x="9885" y="1750"/>
                  <a:pt x="9153" y="1607"/>
                </a:cubicBezTo>
                <a:cubicBezTo>
                  <a:pt x="8921" y="965"/>
                  <a:pt x="8315" y="537"/>
                  <a:pt x="7637" y="537"/>
                </a:cubicBezTo>
                <a:cubicBezTo>
                  <a:pt x="7512" y="537"/>
                  <a:pt x="7387" y="537"/>
                  <a:pt x="7262" y="572"/>
                </a:cubicBezTo>
                <a:cubicBezTo>
                  <a:pt x="6977" y="251"/>
                  <a:pt x="6566" y="37"/>
                  <a:pt x="6138" y="2"/>
                </a:cubicBezTo>
                <a:cubicBezTo>
                  <a:pt x="6113" y="1"/>
                  <a:pt x="6088" y="0"/>
                  <a:pt x="6064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8"/>
          <p:cNvSpPr txBox="1"/>
          <p:nvPr>
            <p:ph type="title"/>
          </p:nvPr>
        </p:nvSpPr>
        <p:spPr>
          <a:xfrm>
            <a:off x="293400" y="1088675"/>
            <a:ext cx="11620200" cy="7635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</a:rPr>
              <a:t>THIS IS OUR TEAM</a:t>
            </a:r>
            <a:endParaRPr>
              <a:solidFill>
                <a:schemeClr val="accent6"/>
              </a:solidFill>
            </a:endParaRPr>
          </a:p>
        </p:txBody>
      </p:sp>
      <p:sp>
        <p:nvSpPr>
          <p:cNvPr id="171" name="Google Shape;171;p18"/>
          <p:cNvSpPr txBox="1"/>
          <p:nvPr>
            <p:ph idx="1" type="subTitle"/>
          </p:nvPr>
        </p:nvSpPr>
        <p:spPr>
          <a:xfrm>
            <a:off x="928653" y="5108175"/>
            <a:ext cx="3233100" cy="6069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SM</a:t>
            </a:r>
            <a:endParaRPr/>
          </a:p>
        </p:txBody>
      </p:sp>
      <p:sp>
        <p:nvSpPr>
          <p:cNvPr id="172" name="Google Shape;172;p18"/>
          <p:cNvSpPr txBox="1"/>
          <p:nvPr>
            <p:ph idx="2" type="subTitle"/>
          </p:nvPr>
        </p:nvSpPr>
        <p:spPr>
          <a:xfrm>
            <a:off x="4483203" y="5108175"/>
            <a:ext cx="3233100" cy="6069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</a:t>
            </a:r>
            <a:endParaRPr/>
          </a:p>
        </p:txBody>
      </p:sp>
      <p:sp>
        <p:nvSpPr>
          <p:cNvPr id="173" name="Google Shape;173;p18"/>
          <p:cNvSpPr txBox="1"/>
          <p:nvPr>
            <p:ph idx="3" type="subTitle"/>
          </p:nvPr>
        </p:nvSpPr>
        <p:spPr>
          <a:xfrm>
            <a:off x="8037753" y="5108175"/>
            <a:ext cx="3232800" cy="6069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TM</a:t>
            </a:r>
            <a:endParaRPr/>
          </a:p>
        </p:txBody>
      </p:sp>
      <p:sp>
        <p:nvSpPr>
          <p:cNvPr id="174" name="Google Shape;174;p18"/>
          <p:cNvSpPr txBox="1"/>
          <p:nvPr>
            <p:ph idx="4" type="body"/>
          </p:nvPr>
        </p:nvSpPr>
        <p:spPr>
          <a:xfrm>
            <a:off x="928650" y="5578628"/>
            <a:ext cx="32331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Arkhypchuk Daryna</a:t>
            </a:r>
            <a:endParaRPr/>
          </a:p>
        </p:txBody>
      </p:sp>
      <p:sp>
        <p:nvSpPr>
          <p:cNvPr id="175" name="Google Shape;175;p18"/>
          <p:cNvSpPr txBox="1"/>
          <p:nvPr>
            <p:ph idx="5" type="body"/>
          </p:nvPr>
        </p:nvSpPr>
        <p:spPr>
          <a:xfrm>
            <a:off x="4483200" y="5580142"/>
            <a:ext cx="3233100" cy="762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Valakhanovich Zlata</a:t>
            </a:r>
            <a:endParaRPr/>
          </a:p>
        </p:txBody>
      </p:sp>
      <p:sp>
        <p:nvSpPr>
          <p:cNvPr id="176" name="Google Shape;176;p18"/>
          <p:cNvSpPr txBox="1"/>
          <p:nvPr>
            <p:ph idx="6" type="body"/>
          </p:nvPr>
        </p:nvSpPr>
        <p:spPr>
          <a:xfrm>
            <a:off x="8037750" y="5580142"/>
            <a:ext cx="3233100" cy="762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Balakhonova Nadezhda</a:t>
            </a:r>
            <a:endParaRPr/>
          </a:p>
        </p:txBody>
      </p:sp>
      <p:sp>
        <p:nvSpPr>
          <p:cNvPr id="177" name="Google Shape;177;p18"/>
          <p:cNvSpPr txBox="1"/>
          <p:nvPr>
            <p:ph idx="7" type="subTitle"/>
          </p:nvPr>
        </p:nvSpPr>
        <p:spPr>
          <a:xfrm>
            <a:off x="293400" y="311950"/>
            <a:ext cx="5322600" cy="5751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team</a:t>
            </a:r>
            <a:endParaRPr/>
          </a:p>
        </p:txBody>
      </p:sp>
      <p:pic>
        <p:nvPicPr>
          <p:cNvPr id="178" name="Google Shape;178;p18"/>
          <p:cNvPicPr preferRelativeResize="0"/>
          <p:nvPr/>
        </p:nvPicPr>
        <p:blipFill rotWithShape="1">
          <a:blip r:embed="rId3">
            <a:alphaModFix/>
          </a:blip>
          <a:srcRect b="0" l="25541" r="17432" t="0"/>
          <a:stretch/>
        </p:blipFill>
        <p:spPr>
          <a:xfrm>
            <a:off x="928650" y="2053800"/>
            <a:ext cx="3326825" cy="30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18"/>
          <p:cNvPicPr preferRelativeResize="0"/>
          <p:nvPr/>
        </p:nvPicPr>
        <p:blipFill rotWithShape="1">
          <a:blip r:embed="rId4">
            <a:alphaModFix/>
          </a:blip>
          <a:srcRect b="0" l="4504" r="7000" t="0"/>
          <a:stretch/>
        </p:blipFill>
        <p:spPr>
          <a:xfrm>
            <a:off x="8037750" y="2053800"/>
            <a:ext cx="3471300" cy="30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18"/>
          <p:cNvPicPr preferRelativeResize="0"/>
          <p:nvPr/>
        </p:nvPicPr>
        <p:blipFill rotWithShape="1">
          <a:blip r:embed="rId5">
            <a:alphaModFix/>
          </a:blip>
          <a:srcRect b="0" l="16378" r="20988" t="0"/>
          <a:stretch/>
        </p:blipFill>
        <p:spPr>
          <a:xfrm>
            <a:off x="4410963" y="2053800"/>
            <a:ext cx="3471300" cy="30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1" name="Google Shape;181;p18"/>
          <p:cNvGrpSpPr/>
          <p:nvPr/>
        </p:nvGrpSpPr>
        <p:grpSpPr>
          <a:xfrm>
            <a:off x="11397743" y="311956"/>
            <a:ext cx="334400" cy="344208"/>
            <a:chOff x="5745250" y="4378350"/>
            <a:chExt cx="252950" cy="252500"/>
          </a:xfrm>
        </p:grpSpPr>
        <p:sp>
          <p:nvSpPr>
            <p:cNvPr id="182" name="Google Shape;182;p18"/>
            <p:cNvSpPr/>
            <p:nvPr/>
          </p:nvSpPr>
          <p:spPr>
            <a:xfrm>
              <a:off x="5745250" y="4378350"/>
              <a:ext cx="252950" cy="252500"/>
            </a:xfrm>
            <a:custGeom>
              <a:rect b="b" l="l" r="r" t="t"/>
              <a:pathLst>
                <a:path extrusionOk="0" h="10100" w="10118">
                  <a:moveTo>
                    <a:pt x="5068" y="536"/>
                  </a:moveTo>
                  <a:cubicBezTo>
                    <a:pt x="5728" y="536"/>
                    <a:pt x="6334" y="678"/>
                    <a:pt x="6888" y="928"/>
                  </a:cubicBezTo>
                  <a:lnTo>
                    <a:pt x="6459" y="1267"/>
                  </a:lnTo>
                  <a:cubicBezTo>
                    <a:pt x="6406" y="1303"/>
                    <a:pt x="6370" y="1339"/>
                    <a:pt x="6299" y="1339"/>
                  </a:cubicBezTo>
                  <a:lnTo>
                    <a:pt x="6031" y="1339"/>
                  </a:lnTo>
                  <a:cubicBezTo>
                    <a:pt x="6013" y="1339"/>
                    <a:pt x="5978" y="1339"/>
                    <a:pt x="5942" y="1321"/>
                  </a:cubicBezTo>
                  <a:cubicBezTo>
                    <a:pt x="5942" y="1321"/>
                    <a:pt x="5300" y="928"/>
                    <a:pt x="4925" y="928"/>
                  </a:cubicBezTo>
                  <a:cubicBezTo>
                    <a:pt x="4568" y="928"/>
                    <a:pt x="3979" y="1160"/>
                    <a:pt x="3729" y="1339"/>
                  </a:cubicBezTo>
                  <a:cubicBezTo>
                    <a:pt x="3337" y="1588"/>
                    <a:pt x="3747" y="1713"/>
                    <a:pt x="3837" y="1731"/>
                  </a:cubicBezTo>
                  <a:lnTo>
                    <a:pt x="4247" y="1731"/>
                  </a:lnTo>
                  <a:cubicBezTo>
                    <a:pt x="4336" y="1731"/>
                    <a:pt x="4407" y="1695"/>
                    <a:pt x="4461" y="1624"/>
                  </a:cubicBezTo>
                  <a:lnTo>
                    <a:pt x="4622" y="1392"/>
                  </a:lnTo>
                  <a:cubicBezTo>
                    <a:pt x="4639" y="1356"/>
                    <a:pt x="4675" y="1339"/>
                    <a:pt x="4729" y="1339"/>
                  </a:cubicBezTo>
                  <a:lnTo>
                    <a:pt x="4925" y="1339"/>
                  </a:lnTo>
                  <a:lnTo>
                    <a:pt x="4657" y="1803"/>
                  </a:lnTo>
                  <a:cubicBezTo>
                    <a:pt x="4586" y="1927"/>
                    <a:pt x="4461" y="1999"/>
                    <a:pt x="4300" y="1999"/>
                  </a:cubicBezTo>
                  <a:lnTo>
                    <a:pt x="3944" y="1999"/>
                  </a:lnTo>
                  <a:cubicBezTo>
                    <a:pt x="3908" y="1999"/>
                    <a:pt x="3837" y="2017"/>
                    <a:pt x="3801" y="2034"/>
                  </a:cubicBezTo>
                  <a:lnTo>
                    <a:pt x="3462" y="2266"/>
                  </a:lnTo>
                  <a:lnTo>
                    <a:pt x="3194" y="2266"/>
                  </a:lnTo>
                  <a:cubicBezTo>
                    <a:pt x="3123" y="2266"/>
                    <a:pt x="3069" y="2320"/>
                    <a:pt x="3069" y="2391"/>
                  </a:cubicBezTo>
                  <a:lnTo>
                    <a:pt x="3069" y="2534"/>
                  </a:lnTo>
                  <a:cubicBezTo>
                    <a:pt x="3069" y="2605"/>
                    <a:pt x="3016" y="2659"/>
                    <a:pt x="2927" y="2659"/>
                  </a:cubicBezTo>
                  <a:lnTo>
                    <a:pt x="2819" y="2659"/>
                  </a:lnTo>
                  <a:cubicBezTo>
                    <a:pt x="2730" y="2659"/>
                    <a:pt x="2641" y="2713"/>
                    <a:pt x="2588" y="2784"/>
                  </a:cubicBezTo>
                  <a:lnTo>
                    <a:pt x="2427" y="3034"/>
                  </a:lnTo>
                  <a:cubicBezTo>
                    <a:pt x="2427" y="3069"/>
                    <a:pt x="2409" y="3087"/>
                    <a:pt x="2409" y="3123"/>
                  </a:cubicBezTo>
                  <a:lnTo>
                    <a:pt x="2409" y="3194"/>
                  </a:lnTo>
                  <a:cubicBezTo>
                    <a:pt x="2409" y="3283"/>
                    <a:pt x="2463" y="3319"/>
                    <a:pt x="2534" y="3319"/>
                  </a:cubicBezTo>
                  <a:lnTo>
                    <a:pt x="3016" y="3319"/>
                  </a:lnTo>
                  <a:cubicBezTo>
                    <a:pt x="3051" y="3319"/>
                    <a:pt x="3087" y="3319"/>
                    <a:pt x="3105" y="3301"/>
                  </a:cubicBezTo>
                  <a:lnTo>
                    <a:pt x="3533" y="2873"/>
                  </a:lnTo>
                  <a:cubicBezTo>
                    <a:pt x="3569" y="2837"/>
                    <a:pt x="3640" y="2802"/>
                    <a:pt x="3712" y="2802"/>
                  </a:cubicBezTo>
                  <a:lnTo>
                    <a:pt x="3765" y="2802"/>
                  </a:lnTo>
                  <a:cubicBezTo>
                    <a:pt x="3837" y="2802"/>
                    <a:pt x="3890" y="2837"/>
                    <a:pt x="3908" y="2909"/>
                  </a:cubicBezTo>
                  <a:lnTo>
                    <a:pt x="3979" y="3230"/>
                  </a:lnTo>
                  <a:cubicBezTo>
                    <a:pt x="3997" y="3301"/>
                    <a:pt x="4033" y="3337"/>
                    <a:pt x="4104" y="3337"/>
                  </a:cubicBezTo>
                  <a:lnTo>
                    <a:pt x="4140" y="3337"/>
                  </a:lnTo>
                  <a:cubicBezTo>
                    <a:pt x="4211" y="3337"/>
                    <a:pt x="4265" y="3301"/>
                    <a:pt x="4265" y="3212"/>
                  </a:cubicBezTo>
                  <a:lnTo>
                    <a:pt x="4265" y="2855"/>
                  </a:lnTo>
                  <a:cubicBezTo>
                    <a:pt x="4265" y="2837"/>
                    <a:pt x="4283" y="2802"/>
                    <a:pt x="4300" y="2766"/>
                  </a:cubicBezTo>
                  <a:lnTo>
                    <a:pt x="4407" y="2659"/>
                  </a:lnTo>
                  <a:lnTo>
                    <a:pt x="4515" y="2962"/>
                  </a:lnTo>
                  <a:cubicBezTo>
                    <a:pt x="4515" y="3034"/>
                    <a:pt x="4568" y="3069"/>
                    <a:pt x="4639" y="3069"/>
                  </a:cubicBezTo>
                  <a:lnTo>
                    <a:pt x="4746" y="3069"/>
                  </a:lnTo>
                  <a:cubicBezTo>
                    <a:pt x="4782" y="3069"/>
                    <a:pt x="4818" y="3052"/>
                    <a:pt x="4836" y="3034"/>
                  </a:cubicBezTo>
                  <a:lnTo>
                    <a:pt x="4889" y="2962"/>
                  </a:lnTo>
                  <a:cubicBezTo>
                    <a:pt x="4925" y="2944"/>
                    <a:pt x="4943" y="2927"/>
                    <a:pt x="4996" y="2927"/>
                  </a:cubicBezTo>
                  <a:lnTo>
                    <a:pt x="5068" y="2927"/>
                  </a:lnTo>
                  <a:cubicBezTo>
                    <a:pt x="5139" y="2927"/>
                    <a:pt x="5193" y="2980"/>
                    <a:pt x="5193" y="3069"/>
                  </a:cubicBezTo>
                  <a:lnTo>
                    <a:pt x="5193" y="3194"/>
                  </a:lnTo>
                  <a:cubicBezTo>
                    <a:pt x="5193" y="3283"/>
                    <a:pt x="5264" y="3319"/>
                    <a:pt x="5335" y="3319"/>
                  </a:cubicBezTo>
                  <a:lnTo>
                    <a:pt x="5817" y="3319"/>
                  </a:lnTo>
                  <a:cubicBezTo>
                    <a:pt x="5906" y="3319"/>
                    <a:pt x="5978" y="3426"/>
                    <a:pt x="5924" y="3498"/>
                  </a:cubicBezTo>
                  <a:lnTo>
                    <a:pt x="5888" y="3622"/>
                  </a:lnTo>
                  <a:cubicBezTo>
                    <a:pt x="5874" y="3682"/>
                    <a:pt x="5834" y="3716"/>
                    <a:pt x="5781" y="3716"/>
                  </a:cubicBezTo>
                  <a:cubicBezTo>
                    <a:pt x="5770" y="3716"/>
                    <a:pt x="5758" y="3715"/>
                    <a:pt x="5746" y="3712"/>
                  </a:cubicBezTo>
                  <a:lnTo>
                    <a:pt x="5103" y="3605"/>
                  </a:lnTo>
                  <a:lnTo>
                    <a:pt x="5014" y="3605"/>
                  </a:lnTo>
                  <a:lnTo>
                    <a:pt x="4461" y="3712"/>
                  </a:lnTo>
                  <a:cubicBezTo>
                    <a:pt x="4445" y="3717"/>
                    <a:pt x="4431" y="3719"/>
                    <a:pt x="4418" y="3719"/>
                  </a:cubicBezTo>
                  <a:cubicBezTo>
                    <a:pt x="4385" y="3719"/>
                    <a:pt x="4356" y="3706"/>
                    <a:pt x="4318" y="3694"/>
                  </a:cubicBezTo>
                  <a:cubicBezTo>
                    <a:pt x="4158" y="3640"/>
                    <a:pt x="3658" y="3462"/>
                    <a:pt x="3462" y="3462"/>
                  </a:cubicBezTo>
                  <a:cubicBezTo>
                    <a:pt x="1892" y="3462"/>
                    <a:pt x="1874" y="4532"/>
                    <a:pt x="1874" y="4925"/>
                  </a:cubicBezTo>
                  <a:cubicBezTo>
                    <a:pt x="1874" y="5460"/>
                    <a:pt x="2177" y="5853"/>
                    <a:pt x="2677" y="5853"/>
                  </a:cubicBezTo>
                  <a:cubicBezTo>
                    <a:pt x="2695" y="5853"/>
                    <a:pt x="2714" y="5853"/>
                    <a:pt x="2733" y="5853"/>
                  </a:cubicBezTo>
                  <a:cubicBezTo>
                    <a:pt x="3311" y="5853"/>
                    <a:pt x="3997" y="5870"/>
                    <a:pt x="3997" y="6923"/>
                  </a:cubicBezTo>
                  <a:lnTo>
                    <a:pt x="3997" y="7744"/>
                  </a:lnTo>
                  <a:cubicBezTo>
                    <a:pt x="3997" y="7905"/>
                    <a:pt x="4051" y="8047"/>
                    <a:pt x="4158" y="8172"/>
                  </a:cubicBezTo>
                  <a:lnTo>
                    <a:pt x="4550" y="8636"/>
                  </a:lnTo>
                  <a:cubicBezTo>
                    <a:pt x="4639" y="8725"/>
                    <a:pt x="4729" y="8779"/>
                    <a:pt x="4854" y="8779"/>
                  </a:cubicBezTo>
                  <a:lnTo>
                    <a:pt x="5175" y="8779"/>
                  </a:lnTo>
                  <a:cubicBezTo>
                    <a:pt x="5282" y="8779"/>
                    <a:pt x="5389" y="8743"/>
                    <a:pt x="5460" y="8654"/>
                  </a:cubicBezTo>
                  <a:lnTo>
                    <a:pt x="5764" y="8351"/>
                  </a:lnTo>
                  <a:cubicBezTo>
                    <a:pt x="5835" y="8279"/>
                    <a:pt x="5888" y="8208"/>
                    <a:pt x="5924" y="8119"/>
                  </a:cubicBezTo>
                  <a:lnTo>
                    <a:pt x="6192" y="7584"/>
                  </a:lnTo>
                  <a:cubicBezTo>
                    <a:pt x="6227" y="7494"/>
                    <a:pt x="6245" y="7387"/>
                    <a:pt x="6245" y="7280"/>
                  </a:cubicBezTo>
                  <a:lnTo>
                    <a:pt x="6245" y="6691"/>
                  </a:lnTo>
                  <a:cubicBezTo>
                    <a:pt x="6245" y="6567"/>
                    <a:pt x="6299" y="6459"/>
                    <a:pt x="6370" y="6406"/>
                  </a:cubicBezTo>
                  <a:lnTo>
                    <a:pt x="7084" y="5692"/>
                  </a:lnTo>
                  <a:cubicBezTo>
                    <a:pt x="7120" y="5639"/>
                    <a:pt x="7120" y="5532"/>
                    <a:pt x="7066" y="5496"/>
                  </a:cubicBezTo>
                  <a:cubicBezTo>
                    <a:pt x="7066" y="5496"/>
                    <a:pt x="6263" y="5050"/>
                    <a:pt x="5835" y="4193"/>
                  </a:cubicBezTo>
                  <a:cubicBezTo>
                    <a:pt x="5781" y="4104"/>
                    <a:pt x="5835" y="3997"/>
                    <a:pt x="5942" y="3997"/>
                  </a:cubicBezTo>
                  <a:lnTo>
                    <a:pt x="5995" y="3997"/>
                  </a:lnTo>
                  <a:lnTo>
                    <a:pt x="6763" y="4979"/>
                  </a:lnTo>
                  <a:cubicBezTo>
                    <a:pt x="6812" y="5048"/>
                    <a:pt x="6890" y="5085"/>
                    <a:pt x="6967" y="5085"/>
                  </a:cubicBezTo>
                  <a:cubicBezTo>
                    <a:pt x="7029" y="5085"/>
                    <a:pt x="7090" y="5062"/>
                    <a:pt x="7137" y="5014"/>
                  </a:cubicBezTo>
                  <a:lnTo>
                    <a:pt x="7583" y="4640"/>
                  </a:lnTo>
                  <a:cubicBezTo>
                    <a:pt x="7655" y="4586"/>
                    <a:pt x="7655" y="4479"/>
                    <a:pt x="7566" y="4425"/>
                  </a:cubicBezTo>
                  <a:lnTo>
                    <a:pt x="7173" y="4193"/>
                  </a:lnTo>
                  <a:cubicBezTo>
                    <a:pt x="7120" y="4158"/>
                    <a:pt x="7102" y="4086"/>
                    <a:pt x="7120" y="4033"/>
                  </a:cubicBezTo>
                  <a:lnTo>
                    <a:pt x="7120" y="3997"/>
                  </a:lnTo>
                  <a:cubicBezTo>
                    <a:pt x="7155" y="3950"/>
                    <a:pt x="7199" y="3926"/>
                    <a:pt x="7245" y="3926"/>
                  </a:cubicBezTo>
                  <a:cubicBezTo>
                    <a:pt x="7268" y="3926"/>
                    <a:pt x="7292" y="3932"/>
                    <a:pt x="7316" y="3944"/>
                  </a:cubicBezTo>
                  <a:lnTo>
                    <a:pt x="7798" y="4229"/>
                  </a:lnTo>
                  <a:cubicBezTo>
                    <a:pt x="7833" y="4265"/>
                    <a:pt x="7887" y="4283"/>
                    <a:pt x="7922" y="4283"/>
                  </a:cubicBezTo>
                  <a:lnTo>
                    <a:pt x="8083" y="4283"/>
                  </a:lnTo>
                  <a:cubicBezTo>
                    <a:pt x="8190" y="4283"/>
                    <a:pt x="8279" y="4336"/>
                    <a:pt x="8315" y="4425"/>
                  </a:cubicBezTo>
                  <a:lnTo>
                    <a:pt x="8708" y="5318"/>
                  </a:lnTo>
                  <a:cubicBezTo>
                    <a:pt x="8743" y="5407"/>
                    <a:pt x="8832" y="5478"/>
                    <a:pt x="8940" y="5478"/>
                  </a:cubicBezTo>
                  <a:cubicBezTo>
                    <a:pt x="9064" y="5478"/>
                    <a:pt x="9171" y="5371"/>
                    <a:pt x="9171" y="5246"/>
                  </a:cubicBezTo>
                  <a:lnTo>
                    <a:pt x="9171" y="4871"/>
                  </a:lnTo>
                  <a:cubicBezTo>
                    <a:pt x="9171" y="4836"/>
                    <a:pt x="9189" y="4782"/>
                    <a:pt x="9225" y="4764"/>
                  </a:cubicBezTo>
                  <a:lnTo>
                    <a:pt x="9528" y="4532"/>
                  </a:lnTo>
                  <a:cubicBezTo>
                    <a:pt x="9564" y="4693"/>
                    <a:pt x="9564" y="4889"/>
                    <a:pt x="9564" y="5068"/>
                  </a:cubicBezTo>
                  <a:cubicBezTo>
                    <a:pt x="9582" y="7548"/>
                    <a:pt x="7566" y="9564"/>
                    <a:pt x="5068" y="9564"/>
                  </a:cubicBezTo>
                  <a:cubicBezTo>
                    <a:pt x="2570" y="9564"/>
                    <a:pt x="536" y="7548"/>
                    <a:pt x="536" y="5050"/>
                  </a:cubicBezTo>
                  <a:cubicBezTo>
                    <a:pt x="536" y="2570"/>
                    <a:pt x="2570" y="536"/>
                    <a:pt x="5068" y="536"/>
                  </a:cubicBezTo>
                  <a:close/>
                  <a:moveTo>
                    <a:pt x="5068" y="0"/>
                  </a:moveTo>
                  <a:cubicBezTo>
                    <a:pt x="2266" y="0"/>
                    <a:pt x="0" y="2266"/>
                    <a:pt x="0" y="5050"/>
                  </a:cubicBezTo>
                  <a:cubicBezTo>
                    <a:pt x="0" y="7851"/>
                    <a:pt x="2266" y="10099"/>
                    <a:pt x="5068" y="10099"/>
                  </a:cubicBezTo>
                  <a:cubicBezTo>
                    <a:pt x="7851" y="10099"/>
                    <a:pt x="10117" y="7851"/>
                    <a:pt x="10117" y="5050"/>
                  </a:cubicBezTo>
                  <a:cubicBezTo>
                    <a:pt x="10117" y="2266"/>
                    <a:pt x="7851" y="0"/>
                    <a:pt x="506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18"/>
            <p:cNvSpPr/>
            <p:nvPr/>
          </p:nvSpPr>
          <p:spPr>
            <a:xfrm>
              <a:off x="5806350" y="4419725"/>
              <a:ext cx="15650" cy="18425"/>
            </a:xfrm>
            <a:custGeom>
              <a:rect b="b" l="l" r="r" t="t"/>
              <a:pathLst>
                <a:path extrusionOk="0" h="737" w="626">
                  <a:moveTo>
                    <a:pt x="360" y="0"/>
                  </a:moveTo>
                  <a:cubicBezTo>
                    <a:pt x="326" y="0"/>
                    <a:pt x="295" y="14"/>
                    <a:pt x="268" y="40"/>
                  </a:cubicBezTo>
                  <a:lnTo>
                    <a:pt x="54" y="255"/>
                  </a:lnTo>
                  <a:cubicBezTo>
                    <a:pt x="1" y="308"/>
                    <a:pt x="1" y="379"/>
                    <a:pt x="54" y="451"/>
                  </a:cubicBezTo>
                  <a:lnTo>
                    <a:pt x="233" y="611"/>
                  </a:lnTo>
                  <a:lnTo>
                    <a:pt x="233" y="736"/>
                  </a:lnTo>
                  <a:lnTo>
                    <a:pt x="358" y="736"/>
                  </a:lnTo>
                  <a:cubicBezTo>
                    <a:pt x="447" y="736"/>
                    <a:pt x="483" y="701"/>
                    <a:pt x="483" y="611"/>
                  </a:cubicBezTo>
                  <a:lnTo>
                    <a:pt x="483" y="469"/>
                  </a:lnTo>
                  <a:lnTo>
                    <a:pt x="625" y="469"/>
                  </a:lnTo>
                  <a:lnTo>
                    <a:pt x="625" y="272"/>
                  </a:lnTo>
                  <a:cubicBezTo>
                    <a:pt x="625" y="219"/>
                    <a:pt x="607" y="201"/>
                    <a:pt x="590" y="183"/>
                  </a:cubicBezTo>
                  <a:lnTo>
                    <a:pt x="465" y="40"/>
                  </a:lnTo>
                  <a:cubicBezTo>
                    <a:pt x="429" y="14"/>
                    <a:pt x="393" y="0"/>
                    <a:pt x="36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9"/>
          <p:cNvSpPr txBox="1"/>
          <p:nvPr>
            <p:ph type="title"/>
          </p:nvPr>
        </p:nvSpPr>
        <p:spPr>
          <a:xfrm>
            <a:off x="7680575" y="1348950"/>
            <a:ext cx="3539700" cy="611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/>
              <a:t>Š</a:t>
            </a:r>
            <a:r>
              <a:rPr lang="en" sz="3800"/>
              <a:t>kolní server</a:t>
            </a:r>
            <a:endParaRPr sz="3800"/>
          </a:p>
        </p:txBody>
      </p:sp>
      <p:sp>
        <p:nvSpPr>
          <p:cNvPr id="189" name="Google Shape;189;p19"/>
          <p:cNvSpPr txBox="1"/>
          <p:nvPr>
            <p:ph idx="1" type="body"/>
          </p:nvPr>
        </p:nvSpPr>
        <p:spPr>
          <a:xfrm>
            <a:off x="7087875" y="1960650"/>
            <a:ext cx="4979100" cy="2936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Jako platformu pro náš projekt jsme zvolili náš školní server.</a:t>
            </a:r>
            <a:endParaRPr sz="2200"/>
          </a:p>
        </p:txBody>
      </p:sp>
      <p:sp>
        <p:nvSpPr>
          <p:cNvPr id="190" name="Google Shape;190;p19"/>
          <p:cNvSpPr txBox="1"/>
          <p:nvPr>
            <p:ph idx="3" type="subTitle"/>
          </p:nvPr>
        </p:nvSpPr>
        <p:spPr>
          <a:xfrm>
            <a:off x="293400" y="311950"/>
            <a:ext cx="5322600" cy="5751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Naše platforma</a:t>
            </a:r>
            <a:endParaRPr/>
          </a:p>
        </p:txBody>
      </p:sp>
      <p:pic>
        <p:nvPicPr>
          <p:cNvPr id="191" name="Google Shape;19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050" y="1566025"/>
            <a:ext cx="5922450" cy="399819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2" name="Google Shape;192;p19"/>
          <p:cNvGrpSpPr/>
          <p:nvPr/>
        </p:nvGrpSpPr>
        <p:grpSpPr>
          <a:xfrm>
            <a:off x="11220264" y="311952"/>
            <a:ext cx="405160" cy="253589"/>
            <a:chOff x="4797800" y="1994125"/>
            <a:chExt cx="306475" cy="186025"/>
          </a:xfrm>
        </p:grpSpPr>
        <p:sp>
          <p:nvSpPr>
            <p:cNvPr id="193" name="Google Shape;193;p19"/>
            <p:cNvSpPr/>
            <p:nvPr/>
          </p:nvSpPr>
          <p:spPr>
            <a:xfrm>
              <a:off x="4837950" y="1994125"/>
              <a:ext cx="226175" cy="152575"/>
            </a:xfrm>
            <a:custGeom>
              <a:rect b="b" l="l" r="r" t="t"/>
              <a:pathLst>
                <a:path extrusionOk="0" h="6103" w="9047">
                  <a:moveTo>
                    <a:pt x="8244" y="786"/>
                  </a:moveTo>
                  <a:lnTo>
                    <a:pt x="8244" y="5318"/>
                  </a:lnTo>
                  <a:lnTo>
                    <a:pt x="803" y="5318"/>
                  </a:lnTo>
                  <a:lnTo>
                    <a:pt x="803" y="786"/>
                  </a:lnTo>
                  <a:close/>
                  <a:moveTo>
                    <a:pt x="536" y="1"/>
                  </a:moveTo>
                  <a:cubicBezTo>
                    <a:pt x="232" y="1"/>
                    <a:pt x="0" y="233"/>
                    <a:pt x="0" y="518"/>
                  </a:cubicBezTo>
                  <a:lnTo>
                    <a:pt x="0" y="6103"/>
                  </a:lnTo>
                  <a:lnTo>
                    <a:pt x="9047" y="6103"/>
                  </a:lnTo>
                  <a:lnTo>
                    <a:pt x="9047" y="518"/>
                  </a:lnTo>
                  <a:cubicBezTo>
                    <a:pt x="9047" y="233"/>
                    <a:pt x="8815" y="1"/>
                    <a:pt x="851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9"/>
            <p:cNvSpPr/>
            <p:nvPr/>
          </p:nvSpPr>
          <p:spPr>
            <a:xfrm>
              <a:off x="4797800" y="2160075"/>
              <a:ext cx="306475" cy="20075"/>
            </a:xfrm>
            <a:custGeom>
              <a:rect b="b" l="l" r="r" t="t"/>
              <a:pathLst>
                <a:path extrusionOk="0" h="803" w="12259">
                  <a:moveTo>
                    <a:pt x="1" y="0"/>
                  </a:moveTo>
                  <a:lnTo>
                    <a:pt x="1" y="268"/>
                  </a:lnTo>
                  <a:cubicBezTo>
                    <a:pt x="1" y="571"/>
                    <a:pt x="250" y="803"/>
                    <a:pt x="536" y="803"/>
                  </a:cubicBezTo>
                  <a:lnTo>
                    <a:pt x="11723" y="803"/>
                  </a:lnTo>
                  <a:cubicBezTo>
                    <a:pt x="12026" y="803"/>
                    <a:pt x="12258" y="571"/>
                    <a:pt x="12258" y="268"/>
                  </a:cubicBezTo>
                  <a:lnTo>
                    <a:pt x="12258" y="0"/>
                  </a:lnTo>
                  <a:lnTo>
                    <a:pt x="6923" y="0"/>
                  </a:lnTo>
                  <a:lnTo>
                    <a:pt x="6923" y="125"/>
                  </a:lnTo>
                  <a:cubicBezTo>
                    <a:pt x="6923" y="214"/>
                    <a:pt x="6870" y="268"/>
                    <a:pt x="6799" y="268"/>
                  </a:cubicBezTo>
                  <a:lnTo>
                    <a:pt x="5460" y="268"/>
                  </a:lnTo>
                  <a:cubicBezTo>
                    <a:pt x="5389" y="268"/>
                    <a:pt x="5336" y="214"/>
                    <a:pt x="5336" y="125"/>
                  </a:cubicBezTo>
                  <a:lnTo>
                    <a:pt x="533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0"/>
          <p:cNvSpPr txBox="1"/>
          <p:nvPr>
            <p:ph type="title"/>
          </p:nvPr>
        </p:nvSpPr>
        <p:spPr>
          <a:xfrm>
            <a:off x="293400" y="1313675"/>
            <a:ext cx="11620200" cy="763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K vytvoření našeho produktu použijeme následující technologii:</a:t>
            </a:r>
            <a:endParaRPr sz="3100"/>
          </a:p>
        </p:txBody>
      </p:sp>
      <p:sp>
        <p:nvSpPr>
          <p:cNvPr id="200" name="Google Shape;200;p20"/>
          <p:cNvSpPr txBox="1"/>
          <p:nvPr>
            <p:ph idx="4" type="title"/>
          </p:nvPr>
        </p:nvSpPr>
        <p:spPr>
          <a:xfrm>
            <a:off x="4565663" y="2375238"/>
            <a:ext cx="3294600" cy="695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 | </a:t>
            </a:r>
            <a:r>
              <a:rPr lang="en"/>
              <a:t>HTML</a:t>
            </a:r>
            <a:endParaRPr/>
          </a:p>
        </p:txBody>
      </p:sp>
      <p:sp>
        <p:nvSpPr>
          <p:cNvPr id="201" name="Google Shape;201;p20"/>
          <p:cNvSpPr txBox="1"/>
          <p:nvPr>
            <p:ph idx="5" type="title"/>
          </p:nvPr>
        </p:nvSpPr>
        <p:spPr>
          <a:xfrm>
            <a:off x="4565675" y="3922425"/>
            <a:ext cx="3294600" cy="695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 | </a:t>
            </a:r>
            <a:r>
              <a:rPr lang="en"/>
              <a:t>CSS</a:t>
            </a:r>
            <a:endParaRPr/>
          </a:p>
        </p:txBody>
      </p:sp>
      <p:sp>
        <p:nvSpPr>
          <p:cNvPr id="202" name="Google Shape;202;p20"/>
          <p:cNvSpPr txBox="1"/>
          <p:nvPr>
            <p:ph idx="6" type="title"/>
          </p:nvPr>
        </p:nvSpPr>
        <p:spPr>
          <a:xfrm>
            <a:off x="8619000" y="2375244"/>
            <a:ext cx="3294600" cy="695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 | mySQL</a:t>
            </a:r>
            <a:endParaRPr/>
          </a:p>
        </p:txBody>
      </p:sp>
      <p:sp>
        <p:nvSpPr>
          <p:cNvPr id="203" name="Google Shape;203;p20"/>
          <p:cNvSpPr txBox="1"/>
          <p:nvPr>
            <p:ph idx="8" type="title"/>
          </p:nvPr>
        </p:nvSpPr>
        <p:spPr>
          <a:xfrm>
            <a:off x="4565675" y="5638950"/>
            <a:ext cx="2696400" cy="695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 | </a:t>
            </a:r>
            <a:r>
              <a:rPr lang="en"/>
              <a:t>JavaScript</a:t>
            </a:r>
            <a:endParaRPr/>
          </a:p>
        </p:txBody>
      </p:sp>
      <p:sp>
        <p:nvSpPr>
          <p:cNvPr id="204" name="Google Shape;204;p20"/>
          <p:cNvSpPr txBox="1"/>
          <p:nvPr>
            <p:ph idx="9" type="subTitle"/>
          </p:nvPr>
        </p:nvSpPr>
        <p:spPr>
          <a:xfrm>
            <a:off x="293400" y="311950"/>
            <a:ext cx="5322600" cy="5751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Technologie</a:t>
            </a:r>
            <a:endParaRPr/>
          </a:p>
        </p:txBody>
      </p:sp>
      <p:pic>
        <p:nvPicPr>
          <p:cNvPr id="205" name="Google Shape;205;p20"/>
          <p:cNvPicPr preferRelativeResize="0"/>
          <p:nvPr>
            <p:ph idx="14" type="pic"/>
          </p:nvPr>
        </p:nvPicPr>
        <p:blipFill rotWithShape="1">
          <a:blip r:embed="rId3">
            <a:alphaModFix/>
          </a:blip>
          <a:srcRect b="26688" l="0" r="0" t="2066"/>
          <a:stretch/>
        </p:blipFill>
        <p:spPr>
          <a:xfrm>
            <a:off x="293500" y="2375250"/>
            <a:ext cx="3704102" cy="3959398"/>
          </a:xfrm>
          <a:prstGeom prst="rect">
            <a:avLst/>
          </a:prstGeom>
        </p:spPr>
      </p:pic>
      <p:sp>
        <p:nvSpPr>
          <p:cNvPr id="206" name="Google Shape;206;p20"/>
          <p:cNvSpPr txBox="1"/>
          <p:nvPr>
            <p:ph idx="5" type="title"/>
          </p:nvPr>
        </p:nvSpPr>
        <p:spPr>
          <a:xfrm>
            <a:off x="8619000" y="3922425"/>
            <a:ext cx="3294600" cy="695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 | PHP</a:t>
            </a:r>
            <a:endParaRPr/>
          </a:p>
        </p:txBody>
      </p:sp>
      <p:sp>
        <p:nvSpPr>
          <p:cNvPr id="207" name="Google Shape;207;p20"/>
          <p:cNvSpPr txBox="1"/>
          <p:nvPr>
            <p:ph idx="5" type="title"/>
          </p:nvPr>
        </p:nvSpPr>
        <p:spPr>
          <a:xfrm>
            <a:off x="8619000" y="5638950"/>
            <a:ext cx="3294600" cy="695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 | </a:t>
            </a:r>
            <a:r>
              <a:rPr lang="en"/>
              <a:t>Bootstrap</a:t>
            </a:r>
            <a:endParaRPr/>
          </a:p>
        </p:txBody>
      </p:sp>
      <p:grpSp>
        <p:nvGrpSpPr>
          <p:cNvPr id="208" name="Google Shape;208;p20"/>
          <p:cNvGrpSpPr/>
          <p:nvPr/>
        </p:nvGrpSpPr>
        <p:grpSpPr>
          <a:xfrm>
            <a:off x="11420187" y="311948"/>
            <a:ext cx="228243" cy="381321"/>
            <a:chOff x="3741075" y="1171575"/>
            <a:chExt cx="172650" cy="279725"/>
          </a:xfrm>
        </p:grpSpPr>
        <p:sp>
          <p:nvSpPr>
            <p:cNvPr id="209" name="Google Shape;209;p20"/>
            <p:cNvSpPr/>
            <p:nvPr/>
          </p:nvSpPr>
          <p:spPr>
            <a:xfrm>
              <a:off x="3784350" y="1364725"/>
              <a:ext cx="86100" cy="19650"/>
            </a:xfrm>
            <a:custGeom>
              <a:rect b="b" l="l" r="r" t="t"/>
              <a:pathLst>
                <a:path extrusionOk="0" h="786" w="3444">
                  <a:moveTo>
                    <a:pt x="393" y="1"/>
                  </a:moveTo>
                  <a:cubicBezTo>
                    <a:pt x="161" y="1"/>
                    <a:pt x="0" y="161"/>
                    <a:pt x="0" y="393"/>
                  </a:cubicBezTo>
                  <a:cubicBezTo>
                    <a:pt x="0" y="625"/>
                    <a:pt x="161" y="786"/>
                    <a:pt x="393" y="786"/>
                  </a:cubicBezTo>
                  <a:lnTo>
                    <a:pt x="3051" y="786"/>
                  </a:lnTo>
                  <a:cubicBezTo>
                    <a:pt x="3283" y="786"/>
                    <a:pt x="3444" y="625"/>
                    <a:pt x="3444" y="393"/>
                  </a:cubicBezTo>
                  <a:cubicBezTo>
                    <a:pt x="3444" y="161"/>
                    <a:pt x="3283" y="1"/>
                    <a:pt x="305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20"/>
            <p:cNvSpPr/>
            <p:nvPr/>
          </p:nvSpPr>
          <p:spPr>
            <a:xfrm>
              <a:off x="3784350" y="1397750"/>
              <a:ext cx="86100" cy="20075"/>
            </a:xfrm>
            <a:custGeom>
              <a:rect b="b" l="l" r="r" t="t"/>
              <a:pathLst>
                <a:path extrusionOk="0" h="803" w="3444">
                  <a:moveTo>
                    <a:pt x="393" y="0"/>
                  </a:moveTo>
                  <a:cubicBezTo>
                    <a:pt x="161" y="0"/>
                    <a:pt x="0" y="178"/>
                    <a:pt x="0" y="410"/>
                  </a:cubicBezTo>
                  <a:cubicBezTo>
                    <a:pt x="0" y="642"/>
                    <a:pt x="161" y="803"/>
                    <a:pt x="393" y="803"/>
                  </a:cubicBezTo>
                  <a:lnTo>
                    <a:pt x="3051" y="803"/>
                  </a:lnTo>
                  <a:cubicBezTo>
                    <a:pt x="3283" y="803"/>
                    <a:pt x="3444" y="642"/>
                    <a:pt x="3444" y="410"/>
                  </a:cubicBezTo>
                  <a:cubicBezTo>
                    <a:pt x="3444" y="178"/>
                    <a:pt x="3283" y="0"/>
                    <a:pt x="305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20"/>
            <p:cNvSpPr/>
            <p:nvPr/>
          </p:nvSpPr>
          <p:spPr>
            <a:xfrm>
              <a:off x="3805750" y="1431200"/>
              <a:ext cx="43300" cy="20100"/>
            </a:xfrm>
            <a:custGeom>
              <a:rect b="b" l="l" r="r" t="t"/>
              <a:pathLst>
                <a:path extrusionOk="0" h="804" w="1732">
                  <a:moveTo>
                    <a:pt x="1" y="0"/>
                  </a:moveTo>
                  <a:cubicBezTo>
                    <a:pt x="36" y="446"/>
                    <a:pt x="411" y="803"/>
                    <a:pt x="857" y="803"/>
                  </a:cubicBezTo>
                  <a:cubicBezTo>
                    <a:pt x="1321" y="803"/>
                    <a:pt x="1696" y="446"/>
                    <a:pt x="173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20"/>
            <p:cNvSpPr/>
            <p:nvPr/>
          </p:nvSpPr>
          <p:spPr>
            <a:xfrm>
              <a:off x="3741075" y="1171575"/>
              <a:ext cx="172650" cy="179800"/>
            </a:xfrm>
            <a:custGeom>
              <a:rect b="b" l="l" r="r" t="t"/>
              <a:pathLst>
                <a:path extrusionOk="0" h="7192" w="6906">
                  <a:moveTo>
                    <a:pt x="3462" y="786"/>
                  </a:moveTo>
                  <a:cubicBezTo>
                    <a:pt x="4907" y="804"/>
                    <a:pt x="6103" y="1963"/>
                    <a:pt x="6120" y="3427"/>
                  </a:cubicBezTo>
                  <a:lnTo>
                    <a:pt x="6120" y="3534"/>
                  </a:lnTo>
                  <a:lnTo>
                    <a:pt x="6103" y="3534"/>
                  </a:lnTo>
                  <a:cubicBezTo>
                    <a:pt x="6103" y="3855"/>
                    <a:pt x="6031" y="4176"/>
                    <a:pt x="5924" y="4461"/>
                  </a:cubicBezTo>
                  <a:cubicBezTo>
                    <a:pt x="5817" y="4729"/>
                    <a:pt x="5674" y="4979"/>
                    <a:pt x="5478" y="5193"/>
                  </a:cubicBezTo>
                  <a:cubicBezTo>
                    <a:pt x="5175" y="5568"/>
                    <a:pt x="4907" y="5960"/>
                    <a:pt x="4711" y="6388"/>
                  </a:cubicBezTo>
                  <a:lnTo>
                    <a:pt x="2213" y="6388"/>
                  </a:lnTo>
                  <a:cubicBezTo>
                    <a:pt x="1999" y="5960"/>
                    <a:pt x="1731" y="5568"/>
                    <a:pt x="1446" y="5193"/>
                  </a:cubicBezTo>
                  <a:cubicBezTo>
                    <a:pt x="1249" y="4979"/>
                    <a:pt x="1107" y="4729"/>
                    <a:pt x="1000" y="4461"/>
                  </a:cubicBezTo>
                  <a:cubicBezTo>
                    <a:pt x="875" y="4176"/>
                    <a:pt x="821" y="3855"/>
                    <a:pt x="803" y="3534"/>
                  </a:cubicBezTo>
                  <a:lnTo>
                    <a:pt x="803" y="3427"/>
                  </a:lnTo>
                  <a:cubicBezTo>
                    <a:pt x="839" y="1981"/>
                    <a:pt x="2017" y="804"/>
                    <a:pt x="3462" y="786"/>
                  </a:cubicBezTo>
                  <a:close/>
                  <a:moveTo>
                    <a:pt x="3444" y="1"/>
                  </a:moveTo>
                  <a:cubicBezTo>
                    <a:pt x="1570" y="19"/>
                    <a:pt x="36" y="1535"/>
                    <a:pt x="0" y="3427"/>
                  </a:cubicBezTo>
                  <a:lnTo>
                    <a:pt x="0" y="3551"/>
                  </a:lnTo>
                  <a:cubicBezTo>
                    <a:pt x="18" y="3962"/>
                    <a:pt x="90" y="4354"/>
                    <a:pt x="232" y="4747"/>
                  </a:cubicBezTo>
                  <a:cubicBezTo>
                    <a:pt x="393" y="5104"/>
                    <a:pt x="589" y="5443"/>
                    <a:pt x="839" y="5728"/>
                  </a:cubicBezTo>
                  <a:cubicBezTo>
                    <a:pt x="1160" y="6067"/>
                    <a:pt x="1499" y="6763"/>
                    <a:pt x="1642" y="7049"/>
                  </a:cubicBezTo>
                  <a:cubicBezTo>
                    <a:pt x="1695" y="7138"/>
                    <a:pt x="1785" y="7191"/>
                    <a:pt x="1892" y="7191"/>
                  </a:cubicBezTo>
                  <a:lnTo>
                    <a:pt x="5014" y="7191"/>
                  </a:lnTo>
                  <a:cubicBezTo>
                    <a:pt x="5121" y="7191"/>
                    <a:pt x="5228" y="7138"/>
                    <a:pt x="5264" y="7049"/>
                  </a:cubicBezTo>
                  <a:cubicBezTo>
                    <a:pt x="5407" y="6763"/>
                    <a:pt x="5746" y="6067"/>
                    <a:pt x="6085" y="5728"/>
                  </a:cubicBezTo>
                  <a:cubicBezTo>
                    <a:pt x="6317" y="5443"/>
                    <a:pt x="6549" y="5104"/>
                    <a:pt x="6673" y="4747"/>
                  </a:cubicBezTo>
                  <a:cubicBezTo>
                    <a:pt x="6816" y="4354"/>
                    <a:pt x="6905" y="3962"/>
                    <a:pt x="6905" y="3551"/>
                  </a:cubicBezTo>
                  <a:lnTo>
                    <a:pt x="6905" y="3427"/>
                  </a:lnTo>
                  <a:cubicBezTo>
                    <a:pt x="6870" y="1535"/>
                    <a:pt x="5353" y="19"/>
                    <a:pt x="344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1"/>
          <p:cNvSpPr txBox="1"/>
          <p:nvPr>
            <p:ph idx="1" type="body"/>
          </p:nvPr>
        </p:nvSpPr>
        <p:spPr>
          <a:xfrm>
            <a:off x="293400" y="1154300"/>
            <a:ext cx="3325800" cy="52212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Na základě zadání jsme se zamysleli nad uspořádáním dat v databázi.</a:t>
            </a:r>
            <a:endParaRPr sz="24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Celkem budeme mít v databázi 12 tabulek.</a:t>
            </a:r>
            <a:endParaRPr sz="2400"/>
          </a:p>
        </p:txBody>
      </p:sp>
      <p:sp>
        <p:nvSpPr>
          <p:cNvPr id="218" name="Google Shape;218;p21"/>
          <p:cNvSpPr txBox="1"/>
          <p:nvPr>
            <p:ph idx="2" type="subTitle"/>
          </p:nvPr>
        </p:nvSpPr>
        <p:spPr>
          <a:xfrm>
            <a:off x="293400" y="311950"/>
            <a:ext cx="5322600" cy="5751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</a:t>
            </a:r>
            <a:r>
              <a:rPr lang="en"/>
              <a:t>atabáze</a:t>
            </a:r>
            <a:endParaRPr/>
          </a:p>
        </p:txBody>
      </p:sp>
      <p:pic>
        <p:nvPicPr>
          <p:cNvPr id="219" name="Google Shape;21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2800" y="987050"/>
            <a:ext cx="7416798" cy="55616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0" name="Google Shape;220;p21"/>
          <p:cNvGrpSpPr/>
          <p:nvPr/>
        </p:nvGrpSpPr>
        <p:grpSpPr>
          <a:xfrm>
            <a:off x="11468201" y="311947"/>
            <a:ext cx="272464" cy="361861"/>
            <a:chOff x="4518575" y="2506200"/>
            <a:chExt cx="206100" cy="265450"/>
          </a:xfrm>
        </p:grpSpPr>
        <p:sp>
          <p:nvSpPr>
            <p:cNvPr id="221" name="Google Shape;221;p21"/>
            <p:cNvSpPr/>
            <p:nvPr/>
          </p:nvSpPr>
          <p:spPr>
            <a:xfrm>
              <a:off x="4518575" y="2506200"/>
              <a:ext cx="206100" cy="265450"/>
            </a:xfrm>
            <a:custGeom>
              <a:rect b="b" l="l" r="r" t="t"/>
              <a:pathLst>
                <a:path extrusionOk="0" h="10618" w="8244">
                  <a:moveTo>
                    <a:pt x="7440" y="786"/>
                  </a:moveTo>
                  <a:lnTo>
                    <a:pt x="7440" y="9832"/>
                  </a:lnTo>
                  <a:lnTo>
                    <a:pt x="803" y="9832"/>
                  </a:lnTo>
                  <a:lnTo>
                    <a:pt x="803" y="786"/>
                  </a:lnTo>
                  <a:close/>
                  <a:moveTo>
                    <a:pt x="0" y="1"/>
                  </a:moveTo>
                  <a:lnTo>
                    <a:pt x="0" y="10617"/>
                  </a:lnTo>
                  <a:lnTo>
                    <a:pt x="8243" y="10617"/>
                  </a:lnTo>
                  <a:lnTo>
                    <a:pt x="824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21"/>
            <p:cNvSpPr/>
            <p:nvPr/>
          </p:nvSpPr>
          <p:spPr>
            <a:xfrm>
              <a:off x="4628300" y="2555725"/>
              <a:ext cx="56225" cy="13400"/>
            </a:xfrm>
            <a:custGeom>
              <a:rect b="b" l="l" r="r" t="t"/>
              <a:pathLst>
                <a:path extrusionOk="0" h="536" w="2249">
                  <a:moveTo>
                    <a:pt x="0" y="0"/>
                  </a:moveTo>
                  <a:lnTo>
                    <a:pt x="0" y="536"/>
                  </a:lnTo>
                  <a:lnTo>
                    <a:pt x="2249" y="536"/>
                  </a:lnTo>
                  <a:lnTo>
                    <a:pt x="224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21"/>
            <p:cNvSpPr/>
            <p:nvPr/>
          </p:nvSpPr>
          <p:spPr>
            <a:xfrm>
              <a:off x="4628300" y="2608800"/>
              <a:ext cx="56225" cy="13425"/>
            </a:xfrm>
            <a:custGeom>
              <a:rect b="b" l="l" r="r" t="t"/>
              <a:pathLst>
                <a:path extrusionOk="0" h="537" w="2249">
                  <a:moveTo>
                    <a:pt x="0" y="1"/>
                  </a:moveTo>
                  <a:lnTo>
                    <a:pt x="0" y="536"/>
                  </a:lnTo>
                  <a:lnTo>
                    <a:pt x="2249" y="536"/>
                  </a:lnTo>
                  <a:lnTo>
                    <a:pt x="224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21"/>
            <p:cNvSpPr/>
            <p:nvPr/>
          </p:nvSpPr>
          <p:spPr>
            <a:xfrm>
              <a:off x="4628300" y="2715425"/>
              <a:ext cx="56225" cy="13400"/>
            </a:xfrm>
            <a:custGeom>
              <a:rect b="b" l="l" r="r" t="t"/>
              <a:pathLst>
                <a:path extrusionOk="0" h="536" w="2249">
                  <a:moveTo>
                    <a:pt x="0" y="0"/>
                  </a:moveTo>
                  <a:lnTo>
                    <a:pt x="0" y="535"/>
                  </a:lnTo>
                  <a:lnTo>
                    <a:pt x="2249" y="535"/>
                  </a:lnTo>
                  <a:lnTo>
                    <a:pt x="224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21"/>
            <p:cNvSpPr/>
            <p:nvPr/>
          </p:nvSpPr>
          <p:spPr>
            <a:xfrm>
              <a:off x="4628300" y="2662325"/>
              <a:ext cx="56225" cy="12975"/>
            </a:xfrm>
            <a:custGeom>
              <a:rect b="b" l="l" r="r" t="t"/>
              <a:pathLst>
                <a:path extrusionOk="0" h="519" w="2249">
                  <a:moveTo>
                    <a:pt x="0" y="1"/>
                  </a:moveTo>
                  <a:lnTo>
                    <a:pt x="0" y="518"/>
                  </a:lnTo>
                  <a:lnTo>
                    <a:pt x="2249" y="518"/>
                  </a:lnTo>
                  <a:lnTo>
                    <a:pt x="224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21"/>
            <p:cNvSpPr/>
            <p:nvPr/>
          </p:nvSpPr>
          <p:spPr>
            <a:xfrm>
              <a:off x="4558275" y="2539225"/>
              <a:ext cx="49525" cy="40600"/>
            </a:xfrm>
            <a:custGeom>
              <a:rect b="b" l="l" r="r" t="t"/>
              <a:pathLst>
                <a:path extrusionOk="0" h="1624" w="1981">
                  <a:moveTo>
                    <a:pt x="1606" y="0"/>
                  </a:moveTo>
                  <a:lnTo>
                    <a:pt x="732" y="875"/>
                  </a:lnTo>
                  <a:lnTo>
                    <a:pt x="375" y="536"/>
                  </a:lnTo>
                  <a:lnTo>
                    <a:pt x="0" y="910"/>
                  </a:lnTo>
                  <a:lnTo>
                    <a:pt x="732" y="1624"/>
                  </a:lnTo>
                  <a:lnTo>
                    <a:pt x="1981" y="375"/>
                  </a:lnTo>
                  <a:lnTo>
                    <a:pt x="160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21"/>
            <p:cNvSpPr/>
            <p:nvPr/>
          </p:nvSpPr>
          <p:spPr>
            <a:xfrm>
              <a:off x="4558275" y="2592300"/>
              <a:ext cx="49525" cy="40625"/>
            </a:xfrm>
            <a:custGeom>
              <a:rect b="b" l="l" r="r" t="t"/>
              <a:pathLst>
                <a:path extrusionOk="0" h="1625" w="1981">
                  <a:moveTo>
                    <a:pt x="1606" y="1"/>
                  </a:moveTo>
                  <a:lnTo>
                    <a:pt x="732" y="893"/>
                  </a:lnTo>
                  <a:lnTo>
                    <a:pt x="375" y="536"/>
                  </a:lnTo>
                  <a:lnTo>
                    <a:pt x="0" y="911"/>
                  </a:lnTo>
                  <a:lnTo>
                    <a:pt x="732" y="1624"/>
                  </a:lnTo>
                  <a:lnTo>
                    <a:pt x="1981" y="375"/>
                  </a:lnTo>
                  <a:lnTo>
                    <a:pt x="160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21"/>
            <p:cNvSpPr/>
            <p:nvPr/>
          </p:nvSpPr>
          <p:spPr>
            <a:xfrm>
              <a:off x="4558275" y="2645375"/>
              <a:ext cx="49525" cy="41075"/>
            </a:xfrm>
            <a:custGeom>
              <a:rect b="b" l="l" r="r" t="t"/>
              <a:pathLst>
                <a:path extrusionOk="0" h="1643" w="1981">
                  <a:moveTo>
                    <a:pt x="1606" y="1"/>
                  </a:moveTo>
                  <a:lnTo>
                    <a:pt x="732" y="893"/>
                  </a:lnTo>
                  <a:lnTo>
                    <a:pt x="375" y="536"/>
                  </a:lnTo>
                  <a:lnTo>
                    <a:pt x="0" y="911"/>
                  </a:lnTo>
                  <a:lnTo>
                    <a:pt x="732" y="1642"/>
                  </a:lnTo>
                  <a:lnTo>
                    <a:pt x="1981" y="376"/>
                  </a:lnTo>
                  <a:lnTo>
                    <a:pt x="160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21"/>
            <p:cNvSpPr/>
            <p:nvPr/>
          </p:nvSpPr>
          <p:spPr>
            <a:xfrm>
              <a:off x="4558275" y="2698025"/>
              <a:ext cx="49525" cy="40600"/>
            </a:xfrm>
            <a:custGeom>
              <a:rect b="b" l="l" r="r" t="t"/>
              <a:pathLst>
                <a:path extrusionOk="0" h="1624" w="1981">
                  <a:moveTo>
                    <a:pt x="1606" y="0"/>
                  </a:moveTo>
                  <a:lnTo>
                    <a:pt x="732" y="875"/>
                  </a:lnTo>
                  <a:lnTo>
                    <a:pt x="375" y="536"/>
                  </a:lnTo>
                  <a:lnTo>
                    <a:pt x="0" y="910"/>
                  </a:lnTo>
                  <a:lnTo>
                    <a:pt x="732" y="1624"/>
                  </a:lnTo>
                  <a:lnTo>
                    <a:pt x="1981" y="375"/>
                  </a:lnTo>
                  <a:lnTo>
                    <a:pt x="160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2"/>
          <p:cNvSpPr txBox="1"/>
          <p:nvPr>
            <p:ph idx="4294967295" type="body"/>
          </p:nvPr>
        </p:nvSpPr>
        <p:spPr>
          <a:xfrm>
            <a:off x="285900" y="1096250"/>
            <a:ext cx="11620200" cy="14268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Naším cílem je navrhnout a vytvořit databázi pomocí aplikace phpMyAdmin, která je jedním z nejpopulárnějších nástrojů pro správu databází, zejména při práci s databázemi  s pomocí MySQL.</a:t>
            </a:r>
            <a:endParaRPr sz="2700"/>
          </a:p>
        </p:txBody>
      </p:sp>
      <p:sp>
        <p:nvSpPr>
          <p:cNvPr id="235" name="Google Shape;235;p22"/>
          <p:cNvSpPr txBox="1"/>
          <p:nvPr>
            <p:ph idx="3" type="subTitle"/>
          </p:nvPr>
        </p:nvSpPr>
        <p:spPr>
          <a:xfrm>
            <a:off x="152400" y="163800"/>
            <a:ext cx="5322600" cy="5751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phpMyAdmin</a:t>
            </a:r>
            <a:endParaRPr/>
          </a:p>
        </p:txBody>
      </p:sp>
      <p:pic>
        <p:nvPicPr>
          <p:cNvPr id="236" name="Google Shape;23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7449" y="2629976"/>
            <a:ext cx="8267301" cy="38821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7" name="Google Shape;237;p22"/>
          <p:cNvGrpSpPr/>
          <p:nvPr/>
        </p:nvGrpSpPr>
        <p:grpSpPr>
          <a:xfrm>
            <a:off x="11317694" y="297179"/>
            <a:ext cx="299598" cy="308322"/>
            <a:chOff x="3739275" y="2525850"/>
            <a:chExt cx="226625" cy="226175"/>
          </a:xfrm>
        </p:grpSpPr>
        <p:sp>
          <p:nvSpPr>
            <p:cNvPr id="238" name="Google Shape;238;p22"/>
            <p:cNvSpPr/>
            <p:nvPr/>
          </p:nvSpPr>
          <p:spPr>
            <a:xfrm>
              <a:off x="3779425" y="2525850"/>
              <a:ext cx="20100" cy="40150"/>
            </a:xfrm>
            <a:custGeom>
              <a:rect b="b" l="l" r="r" t="t"/>
              <a:pathLst>
                <a:path extrusionOk="0" h="1606" w="804">
                  <a:moveTo>
                    <a:pt x="393" y="0"/>
                  </a:moveTo>
                  <a:cubicBezTo>
                    <a:pt x="179" y="0"/>
                    <a:pt x="1" y="178"/>
                    <a:pt x="1" y="410"/>
                  </a:cubicBezTo>
                  <a:lnTo>
                    <a:pt x="1" y="1195"/>
                  </a:lnTo>
                  <a:cubicBezTo>
                    <a:pt x="1" y="1427"/>
                    <a:pt x="179" y="1606"/>
                    <a:pt x="393" y="1606"/>
                  </a:cubicBezTo>
                  <a:cubicBezTo>
                    <a:pt x="625" y="1606"/>
                    <a:pt x="804" y="1427"/>
                    <a:pt x="804" y="1195"/>
                  </a:cubicBezTo>
                  <a:lnTo>
                    <a:pt x="804" y="410"/>
                  </a:lnTo>
                  <a:cubicBezTo>
                    <a:pt x="804" y="178"/>
                    <a:pt x="625" y="0"/>
                    <a:pt x="39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22"/>
            <p:cNvSpPr/>
            <p:nvPr/>
          </p:nvSpPr>
          <p:spPr>
            <a:xfrm>
              <a:off x="3739275" y="2605675"/>
              <a:ext cx="226625" cy="146350"/>
            </a:xfrm>
            <a:custGeom>
              <a:rect b="b" l="l" r="r" t="t"/>
              <a:pathLst>
                <a:path extrusionOk="0" h="5854" w="9065">
                  <a:moveTo>
                    <a:pt x="2927" y="804"/>
                  </a:moveTo>
                  <a:lnTo>
                    <a:pt x="2927" y="1856"/>
                  </a:lnTo>
                  <a:lnTo>
                    <a:pt x="804" y="1856"/>
                  </a:lnTo>
                  <a:lnTo>
                    <a:pt x="804" y="804"/>
                  </a:lnTo>
                  <a:close/>
                  <a:moveTo>
                    <a:pt x="5604" y="804"/>
                  </a:moveTo>
                  <a:lnTo>
                    <a:pt x="5604" y="1856"/>
                  </a:lnTo>
                  <a:lnTo>
                    <a:pt x="3462" y="1856"/>
                  </a:lnTo>
                  <a:lnTo>
                    <a:pt x="3462" y="804"/>
                  </a:lnTo>
                  <a:close/>
                  <a:moveTo>
                    <a:pt x="8262" y="804"/>
                  </a:moveTo>
                  <a:lnTo>
                    <a:pt x="8262" y="1856"/>
                  </a:lnTo>
                  <a:lnTo>
                    <a:pt x="6121" y="1856"/>
                  </a:lnTo>
                  <a:lnTo>
                    <a:pt x="6121" y="804"/>
                  </a:lnTo>
                  <a:close/>
                  <a:moveTo>
                    <a:pt x="2927" y="2392"/>
                  </a:moveTo>
                  <a:lnTo>
                    <a:pt x="2927" y="3462"/>
                  </a:lnTo>
                  <a:lnTo>
                    <a:pt x="804" y="3462"/>
                  </a:lnTo>
                  <a:lnTo>
                    <a:pt x="804" y="2392"/>
                  </a:lnTo>
                  <a:close/>
                  <a:moveTo>
                    <a:pt x="5604" y="2392"/>
                  </a:moveTo>
                  <a:lnTo>
                    <a:pt x="5604" y="3462"/>
                  </a:lnTo>
                  <a:lnTo>
                    <a:pt x="3462" y="3462"/>
                  </a:lnTo>
                  <a:lnTo>
                    <a:pt x="3462" y="2392"/>
                  </a:lnTo>
                  <a:close/>
                  <a:moveTo>
                    <a:pt x="8262" y="2392"/>
                  </a:moveTo>
                  <a:lnTo>
                    <a:pt x="8262" y="3462"/>
                  </a:lnTo>
                  <a:lnTo>
                    <a:pt x="6121" y="3462"/>
                  </a:lnTo>
                  <a:lnTo>
                    <a:pt x="6121" y="2392"/>
                  </a:lnTo>
                  <a:close/>
                  <a:moveTo>
                    <a:pt x="2927" y="3980"/>
                  </a:moveTo>
                  <a:lnTo>
                    <a:pt x="2927" y="5050"/>
                  </a:lnTo>
                  <a:lnTo>
                    <a:pt x="804" y="5050"/>
                  </a:lnTo>
                  <a:lnTo>
                    <a:pt x="804" y="3980"/>
                  </a:lnTo>
                  <a:close/>
                  <a:moveTo>
                    <a:pt x="5604" y="3980"/>
                  </a:moveTo>
                  <a:lnTo>
                    <a:pt x="5604" y="5050"/>
                  </a:lnTo>
                  <a:lnTo>
                    <a:pt x="3462" y="5050"/>
                  </a:lnTo>
                  <a:lnTo>
                    <a:pt x="3462" y="3980"/>
                  </a:lnTo>
                  <a:close/>
                  <a:moveTo>
                    <a:pt x="8262" y="3980"/>
                  </a:moveTo>
                  <a:lnTo>
                    <a:pt x="8262" y="5050"/>
                  </a:lnTo>
                  <a:lnTo>
                    <a:pt x="6121" y="5050"/>
                  </a:lnTo>
                  <a:lnTo>
                    <a:pt x="6121" y="3980"/>
                  </a:lnTo>
                  <a:close/>
                  <a:moveTo>
                    <a:pt x="1" y="1"/>
                  </a:moveTo>
                  <a:lnTo>
                    <a:pt x="1" y="5853"/>
                  </a:lnTo>
                  <a:lnTo>
                    <a:pt x="9065" y="5853"/>
                  </a:lnTo>
                  <a:lnTo>
                    <a:pt x="906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22"/>
            <p:cNvSpPr/>
            <p:nvPr/>
          </p:nvSpPr>
          <p:spPr>
            <a:xfrm>
              <a:off x="3905675" y="2525850"/>
              <a:ext cx="20100" cy="40150"/>
            </a:xfrm>
            <a:custGeom>
              <a:rect b="b" l="l" r="r" t="t"/>
              <a:pathLst>
                <a:path extrusionOk="0" h="1606" w="804">
                  <a:moveTo>
                    <a:pt x="411" y="0"/>
                  </a:moveTo>
                  <a:cubicBezTo>
                    <a:pt x="179" y="0"/>
                    <a:pt x="0" y="178"/>
                    <a:pt x="0" y="410"/>
                  </a:cubicBezTo>
                  <a:lnTo>
                    <a:pt x="0" y="1195"/>
                  </a:lnTo>
                  <a:cubicBezTo>
                    <a:pt x="0" y="1427"/>
                    <a:pt x="179" y="1606"/>
                    <a:pt x="411" y="1606"/>
                  </a:cubicBezTo>
                  <a:cubicBezTo>
                    <a:pt x="643" y="1606"/>
                    <a:pt x="803" y="1427"/>
                    <a:pt x="803" y="1195"/>
                  </a:cubicBezTo>
                  <a:lnTo>
                    <a:pt x="803" y="410"/>
                  </a:lnTo>
                  <a:cubicBezTo>
                    <a:pt x="803" y="178"/>
                    <a:pt x="643" y="0"/>
                    <a:pt x="41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22"/>
            <p:cNvSpPr/>
            <p:nvPr/>
          </p:nvSpPr>
          <p:spPr>
            <a:xfrm>
              <a:off x="3739275" y="2545900"/>
              <a:ext cx="226625" cy="46425"/>
            </a:xfrm>
            <a:custGeom>
              <a:rect b="b" l="l" r="r" t="t"/>
              <a:pathLst>
                <a:path extrusionOk="0" h="1857" w="9065">
                  <a:moveTo>
                    <a:pt x="1" y="1"/>
                  </a:moveTo>
                  <a:lnTo>
                    <a:pt x="1" y="1857"/>
                  </a:lnTo>
                  <a:lnTo>
                    <a:pt x="9065" y="1857"/>
                  </a:lnTo>
                  <a:lnTo>
                    <a:pt x="9065" y="1"/>
                  </a:lnTo>
                  <a:lnTo>
                    <a:pt x="7994" y="1"/>
                  </a:lnTo>
                  <a:lnTo>
                    <a:pt x="7994" y="393"/>
                  </a:lnTo>
                  <a:cubicBezTo>
                    <a:pt x="7994" y="929"/>
                    <a:pt x="7584" y="1321"/>
                    <a:pt x="7067" y="1321"/>
                  </a:cubicBezTo>
                  <a:cubicBezTo>
                    <a:pt x="6549" y="1321"/>
                    <a:pt x="6121" y="929"/>
                    <a:pt x="6121" y="393"/>
                  </a:cubicBezTo>
                  <a:lnTo>
                    <a:pt x="6121" y="1"/>
                  </a:lnTo>
                  <a:lnTo>
                    <a:pt x="2927" y="1"/>
                  </a:lnTo>
                  <a:lnTo>
                    <a:pt x="2927" y="393"/>
                  </a:lnTo>
                  <a:cubicBezTo>
                    <a:pt x="2927" y="929"/>
                    <a:pt x="2535" y="1321"/>
                    <a:pt x="1999" y="1321"/>
                  </a:cubicBezTo>
                  <a:cubicBezTo>
                    <a:pt x="1482" y="1321"/>
                    <a:pt x="1072" y="929"/>
                    <a:pt x="1072" y="393"/>
                  </a:cubicBezTo>
                  <a:lnTo>
                    <a:pt x="107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3"/>
          <p:cNvSpPr/>
          <p:nvPr/>
        </p:nvSpPr>
        <p:spPr>
          <a:xfrm>
            <a:off x="5170195" y="4588413"/>
            <a:ext cx="1053388" cy="1151772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solidFill>
                  <a:schemeClr val="accent3"/>
                </a:solidFill>
                <a:latin typeface="Newsreader"/>
              </a:rPr>
              <a:t>4</a:t>
            </a:r>
          </a:p>
        </p:txBody>
      </p:sp>
      <p:sp>
        <p:nvSpPr>
          <p:cNvPr id="247" name="Google Shape;247;p23"/>
          <p:cNvSpPr/>
          <p:nvPr/>
        </p:nvSpPr>
        <p:spPr>
          <a:xfrm>
            <a:off x="1554945" y="4588413"/>
            <a:ext cx="922775" cy="1190787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solidFill>
                  <a:schemeClr val="accent3"/>
                </a:solidFill>
                <a:latin typeface="Newsreader"/>
              </a:rPr>
              <a:t>3</a:t>
            </a:r>
          </a:p>
        </p:txBody>
      </p:sp>
      <p:sp>
        <p:nvSpPr>
          <p:cNvPr id="248" name="Google Shape;248;p23"/>
          <p:cNvSpPr/>
          <p:nvPr/>
        </p:nvSpPr>
        <p:spPr>
          <a:xfrm>
            <a:off x="4331995" y="2378613"/>
            <a:ext cx="958397" cy="1212838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solidFill>
                  <a:schemeClr val="accent3"/>
                </a:solidFill>
                <a:latin typeface="Newsreader"/>
              </a:rPr>
              <a:t>2</a:t>
            </a:r>
          </a:p>
        </p:txBody>
      </p:sp>
      <p:sp>
        <p:nvSpPr>
          <p:cNvPr id="249" name="Google Shape;249;p23"/>
          <p:cNvSpPr/>
          <p:nvPr/>
        </p:nvSpPr>
        <p:spPr>
          <a:xfrm>
            <a:off x="716745" y="2378613"/>
            <a:ext cx="848139" cy="1151772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solidFill>
                  <a:schemeClr val="accent3"/>
                </a:solidFill>
                <a:latin typeface="Newsreader"/>
              </a:rPr>
              <a:t>1</a:t>
            </a:r>
          </a:p>
        </p:txBody>
      </p:sp>
      <p:sp>
        <p:nvSpPr>
          <p:cNvPr id="250" name="Google Shape;250;p23"/>
          <p:cNvSpPr txBox="1"/>
          <p:nvPr>
            <p:ph type="title"/>
          </p:nvPr>
        </p:nvSpPr>
        <p:spPr>
          <a:xfrm>
            <a:off x="293400" y="1041500"/>
            <a:ext cx="11620200" cy="10431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>
                <a:solidFill>
                  <a:schemeClr val="accent6"/>
                </a:solidFill>
                <a:latin typeface="Newsreader"/>
                <a:ea typeface="Newsreader"/>
                <a:cs typeface="Newsreader"/>
                <a:sym typeface="Newsreader"/>
              </a:rPr>
              <a:t>Na našich webových stránkách budou definovány role uživatelů. Každý z nich bude mít na svém účtu jiné funkce a jiné vlastnosti.</a:t>
            </a:r>
            <a:endParaRPr>
              <a:solidFill>
                <a:schemeClr val="accent6"/>
              </a:solidFill>
            </a:endParaRPr>
          </a:p>
        </p:txBody>
      </p:sp>
      <p:sp>
        <p:nvSpPr>
          <p:cNvPr id="251" name="Google Shape;251;p23"/>
          <p:cNvSpPr txBox="1"/>
          <p:nvPr>
            <p:ph idx="4" type="title"/>
          </p:nvPr>
        </p:nvSpPr>
        <p:spPr>
          <a:xfrm>
            <a:off x="928400" y="2988650"/>
            <a:ext cx="3294600" cy="695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Autor</a:t>
            </a:r>
            <a:endParaRPr/>
          </a:p>
        </p:txBody>
      </p:sp>
      <p:sp>
        <p:nvSpPr>
          <p:cNvPr id="252" name="Google Shape;252;p23"/>
          <p:cNvSpPr txBox="1"/>
          <p:nvPr>
            <p:ph idx="5" type="title"/>
          </p:nvPr>
        </p:nvSpPr>
        <p:spPr>
          <a:xfrm>
            <a:off x="928400" y="2389875"/>
            <a:ext cx="3294600" cy="695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Č</a:t>
            </a:r>
            <a:r>
              <a:rPr lang="en"/>
              <a:t>tenář</a:t>
            </a:r>
            <a:endParaRPr/>
          </a:p>
        </p:txBody>
      </p:sp>
      <p:sp>
        <p:nvSpPr>
          <p:cNvPr id="253" name="Google Shape;253;p23"/>
          <p:cNvSpPr txBox="1"/>
          <p:nvPr>
            <p:ph idx="6" type="title"/>
          </p:nvPr>
        </p:nvSpPr>
        <p:spPr>
          <a:xfrm>
            <a:off x="928388" y="5284094"/>
            <a:ext cx="3294600" cy="695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Správce</a:t>
            </a:r>
            <a:endParaRPr/>
          </a:p>
        </p:txBody>
      </p:sp>
      <p:sp>
        <p:nvSpPr>
          <p:cNvPr id="254" name="Google Shape;254;p23"/>
          <p:cNvSpPr txBox="1"/>
          <p:nvPr>
            <p:ph idx="9" type="subTitle"/>
          </p:nvPr>
        </p:nvSpPr>
        <p:spPr>
          <a:xfrm>
            <a:off x="293400" y="311950"/>
            <a:ext cx="5322600" cy="5751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Role</a:t>
            </a:r>
            <a:endParaRPr/>
          </a:p>
        </p:txBody>
      </p:sp>
      <p:sp>
        <p:nvSpPr>
          <p:cNvPr id="255" name="Google Shape;255;p23"/>
          <p:cNvSpPr txBox="1"/>
          <p:nvPr>
            <p:ph idx="6" type="title"/>
          </p:nvPr>
        </p:nvSpPr>
        <p:spPr>
          <a:xfrm>
            <a:off x="928400" y="4588394"/>
            <a:ext cx="3294600" cy="695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Redaktor</a:t>
            </a:r>
            <a:endParaRPr/>
          </a:p>
        </p:txBody>
      </p:sp>
      <p:sp>
        <p:nvSpPr>
          <p:cNvPr id="256" name="Google Shape;256;p23"/>
          <p:cNvSpPr txBox="1"/>
          <p:nvPr>
            <p:ph idx="6" type="title"/>
          </p:nvPr>
        </p:nvSpPr>
        <p:spPr>
          <a:xfrm>
            <a:off x="928400" y="3788532"/>
            <a:ext cx="3294600" cy="695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Recenzent</a:t>
            </a:r>
            <a:endParaRPr/>
          </a:p>
        </p:txBody>
      </p:sp>
      <p:pic>
        <p:nvPicPr>
          <p:cNvPr id="257" name="Google Shape;25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26675" y="2378625"/>
            <a:ext cx="5322601" cy="42580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8" name="Google Shape;258;p23"/>
          <p:cNvGrpSpPr/>
          <p:nvPr/>
        </p:nvGrpSpPr>
        <p:grpSpPr>
          <a:xfrm>
            <a:off x="11389283" y="427392"/>
            <a:ext cx="333805" cy="344208"/>
            <a:chOff x="674800" y="2146225"/>
            <a:chExt cx="252500" cy="252500"/>
          </a:xfrm>
        </p:grpSpPr>
        <p:sp>
          <p:nvSpPr>
            <p:cNvPr id="259" name="Google Shape;259;p23"/>
            <p:cNvSpPr/>
            <p:nvPr/>
          </p:nvSpPr>
          <p:spPr>
            <a:xfrm>
              <a:off x="727900" y="2232775"/>
              <a:ext cx="40175" cy="39725"/>
            </a:xfrm>
            <a:custGeom>
              <a:rect b="b" l="l" r="r" t="t"/>
              <a:pathLst>
                <a:path extrusionOk="0" h="1589" w="1607">
                  <a:moveTo>
                    <a:pt x="803" y="0"/>
                  </a:moveTo>
                  <a:cubicBezTo>
                    <a:pt x="357" y="0"/>
                    <a:pt x="0" y="357"/>
                    <a:pt x="0" y="803"/>
                  </a:cubicBezTo>
                  <a:cubicBezTo>
                    <a:pt x="0" y="1232"/>
                    <a:pt x="357" y="1588"/>
                    <a:pt x="803" y="1588"/>
                  </a:cubicBezTo>
                  <a:cubicBezTo>
                    <a:pt x="1249" y="1588"/>
                    <a:pt x="1606" y="1232"/>
                    <a:pt x="1606" y="803"/>
                  </a:cubicBezTo>
                  <a:cubicBezTo>
                    <a:pt x="1606" y="357"/>
                    <a:pt x="1249" y="0"/>
                    <a:pt x="80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23"/>
            <p:cNvSpPr/>
            <p:nvPr/>
          </p:nvSpPr>
          <p:spPr>
            <a:xfrm>
              <a:off x="834500" y="2232775"/>
              <a:ext cx="39725" cy="39725"/>
            </a:xfrm>
            <a:custGeom>
              <a:rect b="b" l="l" r="r" t="t"/>
              <a:pathLst>
                <a:path extrusionOk="0" h="1589" w="1589">
                  <a:moveTo>
                    <a:pt x="786" y="0"/>
                  </a:moveTo>
                  <a:cubicBezTo>
                    <a:pt x="357" y="0"/>
                    <a:pt x="1" y="357"/>
                    <a:pt x="1" y="803"/>
                  </a:cubicBezTo>
                  <a:cubicBezTo>
                    <a:pt x="1" y="1232"/>
                    <a:pt x="357" y="1588"/>
                    <a:pt x="786" y="1588"/>
                  </a:cubicBezTo>
                  <a:cubicBezTo>
                    <a:pt x="1232" y="1588"/>
                    <a:pt x="1589" y="1232"/>
                    <a:pt x="1589" y="803"/>
                  </a:cubicBezTo>
                  <a:cubicBezTo>
                    <a:pt x="1589" y="357"/>
                    <a:pt x="1232" y="0"/>
                    <a:pt x="78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23"/>
            <p:cNvSpPr/>
            <p:nvPr/>
          </p:nvSpPr>
          <p:spPr>
            <a:xfrm>
              <a:off x="734150" y="2315750"/>
              <a:ext cx="134275" cy="43275"/>
            </a:xfrm>
            <a:custGeom>
              <a:rect b="b" l="l" r="r" t="t"/>
              <a:pathLst>
                <a:path extrusionOk="0" h="1731" w="5371">
                  <a:moveTo>
                    <a:pt x="268" y="0"/>
                  </a:moveTo>
                  <a:cubicBezTo>
                    <a:pt x="125" y="0"/>
                    <a:pt x="0" y="125"/>
                    <a:pt x="0" y="268"/>
                  </a:cubicBezTo>
                  <a:cubicBezTo>
                    <a:pt x="0" y="321"/>
                    <a:pt x="18" y="375"/>
                    <a:pt x="54" y="428"/>
                  </a:cubicBezTo>
                  <a:cubicBezTo>
                    <a:pt x="660" y="1231"/>
                    <a:pt x="1606" y="1731"/>
                    <a:pt x="2676" y="1731"/>
                  </a:cubicBezTo>
                  <a:cubicBezTo>
                    <a:pt x="3765" y="1731"/>
                    <a:pt x="4710" y="1231"/>
                    <a:pt x="5317" y="428"/>
                  </a:cubicBezTo>
                  <a:cubicBezTo>
                    <a:pt x="5335" y="393"/>
                    <a:pt x="5371" y="339"/>
                    <a:pt x="5371" y="268"/>
                  </a:cubicBezTo>
                  <a:cubicBezTo>
                    <a:pt x="5371" y="125"/>
                    <a:pt x="5246" y="0"/>
                    <a:pt x="5103" y="0"/>
                  </a:cubicBezTo>
                  <a:cubicBezTo>
                    <a:pt x="4996" y="0"/>
                    <a:pt x="4925" y="36"/>
                    <a:pt x="4889" y="107"/>
                  </a:cubicBezTo>
                  <a:cubicBezTo>
                    <a:pt x="4389" y="767"/>
                    <a:pt x="3586" y="1196"/>
                    <a:pt x="2676" y="1196"/>
                  </a:cubicBezTo>
                  <a:cubicBezTo>
                    <a:pt x="1784" y="1196"/>
                    <a:pt x="999" y="767"/>
                    <a:pt x="482" y="107"/>
                  </a:cubicBezTo>
                  <a:cubicBezTo>
                    <a:pt x="410" y="36"/>
                    <a:pt x="339" y="0"/>
                    <a:pt x="26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23"/>
            <p:cNvSpPr/>
            <p:nvPr/>
          </p:nvSpPr>
          <p:spPr>
            <a:xfrm>
              <a:off x="674800" y="2146225"/>
              <a:ext cx="252500" cy="252500"/>
            </a:xfrm>
            <a:custGeom>
              <a:rect b="b" l="l" r="r" t="t"/>
              <a:pathLst>
                <a:path extrusionOk="0" h="10100" w="10100">
                  <a:moveTo>
                    <a:pt x="5050" y="536"/>
                  </a:moveTo>
                  <a:cubicBezTo>
                    <a:pt x="7548" y="536"/>
                    <a:pt x="9565" y="2570"/>
                    <a:pt x="9565" y="5050"/>
                  </a:cubicBezTo>
                  <a:cubicBezTo>
                    <a:pt x="9565" y="7548"/>
                    <a:pt x="7548" y="9565"/>
                    <a:pt x="5050" y="9565"/>
                  </a:cubicBezTo>
                  <a:cubicBezTo>
                    <a:pt x="2570" y="9565"/>
                    <a:pt x="536" y="7548"/>
                    <a:pt x="536" y="5050"/>
                  </a:cubicBezTo>
                  <a:cubicBezTo>
                    <a:pt x="536" y="2570"/>
                    <a:pt x="2570" y="536"/>
                    <a:pt x="5050" y="536"/>
                  </a:cubicBezTo>
                  <a:close/>
                  <a:moveTo>
                    <a:pt x="5050" y="1"/>
                  </a:moveTo>
                  <a:cubicBezTo>
                    <a:pt x="2267" y="1"/>
                    <a:pt x="1" y="2267"/>
                    <a:pt x="1" y="5050"/>
                  </a:cubicBezTo>
                  <a:cubicBezTo>
                    <a:pt x="1" y="7852"/>
                    <a:pt x="2267" y="10100"/>
                    <a:pt x="5050" y="10100"/>
                  </a:cubicBezTo>
                  <a:cubicBezTo>
                    <a:pt x="7834" y="10100"/>
                    <a:pt x="10100" y="7852"/>
                    <a:pt x="10100" y="5050"/>
                  </a:cubicBezTo>
                  <a:cubicBezTo>
                    <a:pt x="10100" y="2267"/>
                    <a:pt x="7834" y="1"/>
                    <a:pt x="505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4"/>
          <p:cNvSpPr txBox="1"/>
          <p:nvPr>
            <p:ph idx="1" type="body"/>
          </p:nvPr>
        </p:nvSpPr>
        <p:spPr>
          <a:xfrm>
            <a:off x="455850" y="1625550"/>
            <a:ext cx="4997700" cy="3606900"/>
          </a:xfrm>
          <a:prstGeom prst="rect">
            <a:avLst/>
          </a:prstGeom>
          <a:noFill/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Abychom dosáhli co nejlepšího výsledku v návrhu designu, použili jsme aplikaci Figma a vytvořili mockup pro náš produkt. Vytvořili jsme několik klíčových stránek, které zahrnují například hlavní stránku, stránky pro autora, menu a další.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24"/>
          <p:cNvSpPr txBox="1"/>
          <p:nvPr>
            <p:ph idx="3" type="subTitle"/>
          </p:nvPr>
        </p:nvSpPr>
        <p:spPr>
          <a:xfrm>
            <a:off x="293400" y="311950"/>
            <a:ext cx="5322600" cy="5751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 </a:t>
            </a:r>
            <a:endParaRPr/>
          </a:p>
        </p:txBody>
      </p:sp>
      <p:pic>
        <p:nvPicPr>
          <p:cNvPr id="269" name="Google Shape;26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40475" y="1625613"/>
            <a:ext cx="4809034" cy="36067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0" name="Google Shape;270;p24"/>
          <p:cNvGrpSpPr/>
          <p:nvPr/>
        </p:nvGrpSpPr>
        <p:grpSpPr>
          <a:xfrm>
            <a:off x="11258298" y="311942"/>
            <a:ext cx="352082" cy="317455"/>
            <a:chOff x="6435300" y="2742175"/>
            <a:chExt cx="266325" cy="232875"/>
          </a:xfrm>
        </p:grpSpPr>
        <p:sp>
          <p:nvSpPr>
            <p:cNvPr id="271" name="Google Shape;271;p24"/>
            <p:cNvSpPr/>
            <p:nvPr/>
          </p:nvSpPr>
          <p:spPr>
            <a:xfrm>
              <a:off x="6518275" y="2742175"/>
              <a:ext cx="183350" cy="232875"/>
            </a:xfrm>
            <a:custGeom>
              <a:rect b="b" l="l" r="r" t="t"/>
              <a:pathLst>
                <a:path extrusionOk="0" h="9315" w="7334">
                  <a:moveTo>
                    <a:pt x="3194" y="1"/>
                  </a:moveTo>
                  <a:cubicBezTo>
                    <a:pt x="2766" y="1"/>
                    <a:pt x="2392" y="375"/>
                    <a:pt x="2392" y="804"/>
                  </a:cubicBezTo>
                  <a:cubicBezTo>
                    <a:pt x="2392" y="2838"/>
                    <a:pt x="54" y="3962"/>
                    <a:pt x="1" y="3997"/>
                  </a:cubicBezTo>
                  <a:lnTo>
                    <a:pt x="1" y="8244"/>
                  </a:lnTo>
                  <a:cubicBezTo>
                    <a:pt x="946" y="8244"/>
                    <a:pt x="1018" y="9315"/>
                    <a:pt x="2802" y="9315"/>
                  </a:cubicBezTo>
                  <a:lnTo>
                    <a:pt x="5193" y="9315"/>
                  </a:lnTo>
                  <a:cubicBezTo>
                    <a:pt x="5639" y="9315"/>
                    <a:pt x="5996" y="8958"/>
                    <a:pt x="5996" y="8512"/>
                  </a:cubicBezTo>
                  <a:cubicBezTo>
                    <a:pt x="5996" y="8315"/>
                    <a:pt x="5924" y="8119"/>
                    <a:pt x="5782" y="7976"/>
                  </a:cubicBezTo>
                  <a:lnTo>
                    <a:pt x="5853" y="7976"/>
                  </a:lnTo>
                  <a:cubicBezTo>
                    <a:pt x="6299" y="7976"/>
                    <a:pt x="6656" y="7619"/>
                    <a:pt x="6656" y="7191"/>
                  </a:cubicBezTo>
                  <a:cubicBezTo>
                    <a:pt x="6656" y="6977"/>
                    <a:pt x="6585" y="6781"/>
                    <a:pt x="6442" y="6638"/>
                  </a:cubicBezTo>
                  <a:cubicBezTo>
                    <a:pt x="6799" y="6549"/>
                    <a:pt x="7066" y="6228"/>
                    <a:pt x="7066" y="5853"/>
                  </a:cubicBezTo>
                  <a:cubicBezTo>
                    <a:pt x="7066" y="5639"/>
                    <a:pt x="6959" y="5425"/>
                    <a:pt x="6817" y="5282"/>
                  </a:cubicBezTo>
                  <a:cubicBezTo>
                    <a:pt x="7120" y="5157"/>
                    <a:pt x="7334" y="4872"/>
                    <a:pt x="7334" y="4533"/>
                  </a:cubicBezTo>
                  <a:cubicBezTo>
                    <a:pt x="7334" y="4087"/>
                    <a:pt x="6959" y="3730"/>
                    <a:pt x="6531" y="3730"/>
                  </a:cubicBezTo>
                  <a:lnTo>
                    <a:pt x="3997" y="3730"/>
                  </a:lnTo>
                  <a:cubicBezTo>
                    <a:pt x="3783" y="3730"/>
                    <a:pt x="3623" y="3569"/>
                    <a:pt x="3605" y="3337"/>
                  </a:cubicBezTo>
                  <a:cubicBezTo>
                    <a:pt x="3623" y="3105"/>
                    <a:pt x="3997" y="2624"/>
                    <a:pt x="3997" y="804"/>
                  </a:cubicBezTo>
                  <a:cubicBezTo>
                    <a:pt x="3997" y="375"/>
                    <a:pt x="3641" y="1"/>
                    <a:pt x="31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24"/>
            <p:cNvSpPr/>
            <p:nvPr/>
          </p:nvSpPr>
          <p:spPr>
            <a:xfrm>
              <a:off x="6435300" y="2825150"/>
              <a:ext cx="62925" cy="140075"/>
            </a:xfrm>
            <a:custGeom>
              <a:rect b="b" l="l" r="r" t="t"/>
              <a:pathLst>
                <a:path extrusionOk="0" h="5603" w="2517">
                  <a:moveTo>
                    <a:pt x="1" y="0"/>
                  </a:moveTo>
                  <a:lnTo>
                    <a:pt x="1" y="5603"/>
                  </a:lnTo>
                  <a:lnTo>
                    <a:pt x="1999" y="5603"/>
                  </a:lnTo>
                  <a:cubicBezTo>
                    <a:pt x="2285" y="5603"/>
                    <a:pt x="2517" y="5371"/>
                    <a:pt x="2517" y="5068"/>
                  </a:cubicBezTo>
                  <a:lnTo>
                    <a:pt x="2517" y="536"/>
                  </a:lnTo>
                  <a:cubicBezTo>
                    <a:pt x="2517" y="250"/>
                    <a:pt x="2285" y="0"/>
                    <a:pt x="199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25"/>
          <p:cNvSpPr txBox="1"/>
          <p:nvPr>
            <p:ph idx="4294967295" type="body"/>
          </p:nvPr>
        </p:nvSpPr>
        <p:spPr>
          <a:xfrm>
            <a:off x="285975" y="1210823"/>
            <a:ext cx="6374400" cy="491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lang="en"/>
              <a:t>Na hlavní stránce umístíme seznam článků, které si uživatelé mohou pohodlně procházet a vybírat ke čtení. V horní části stránky bude hlavní navigační menu s kategoriemi nebo sekcemi, což umožní uživatelům rychle se na webu orientovat. Vedle menu bude umístěno tlačítko pro přihlášení do systému, díky kterému se uživatelé mohou přihlásit a získat přístup k dalším funkcím nebo personalizovanému obsahu.</a:t>
            </a:r>
            <a:endParaRPr/>
          </a:p>
        </p:txBody>
      </p:sp>
      <p:sp>
        <p:nvSpPr>
          <p:cNvPr id="278" name="Google Shape;278;p25"/>
          <p:cNvSpPr txBox="1"/>
          <p:nvPr>
            <p:ph idx="3" type="subTitle"/>
          </p:nvPr>
        </p:nvSpPr>
        <p:spPr>
          <a:xfrm>
            <a:off x="293400" y="311950"/>
            <a:ext cx="5322600" cy="5751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Hlavní stránka</a:t>
            </a:r>
            <a:endParaRPr/>
          </a:p>
        </p:txBody>
      </p:sp>
      <p:pic>
        <p:nvPicPr>
          <p:cNvPr id="279" name="Google Shape;279;p25"/>
          <p:cNvPicPr preferRelativeResize="0"/>
          <p:nvPr/>
        </p:nvPicPr>
        <p:blipFill rotWithShape="1">
          <a:blip r:embed="rId3">
            <a:alphaModFix/>
          </a:blip>
          <a:srcRect b="0" l="0" r="0" t="6542"/>
          <a:stretch/>
        </p:blipFill>
        <p:spPr>
          <a:xfrm>
            <a:off x="6995200" y="1041500"/>
            <a:ext cx="4540925" cy="5716951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25"/>
          <p:cNvSpPr/>
          <p:nvPr/>
        </p:nvSpPr>
        <p:spPr>
          <a:xfrm>
            <a:off x="11400615" y="311944"/>
            <a:ext cx="299036" cy="291929"/>
          </a:xfrm>
          <a:custGeom>
            <a:rect b="b" l="l" r="r" t="t"/>
            <a:pathLst>
              <a:path extrusionOk="0" h="8566" w="9048">
                <a:moveTo>
                  <a:pt x="2265" y="0"/>
                </a:moveTo>
                <a:cubicBezTo>
                  <a:pt x="1059" y="0"/>
                  <a:pt x="1" y="1180"/>
                  <a:pt x="1" y="2321"/>
                </a:cubicBezTo>
                <a:cubicBezTo>
                  <a:pt x="1" y="5104"/>
                  <a:pt x="4533" y="8566"/>
                  <a:pt x="4533" y="8566"/>
                </a:cubicBezTo>
                <a:cubicBezTo>
                  <a:pt x="4533" y="8566"/>
                  <a:pt x="9047" y="5104"/>
                  <a:pt x="9047" y="2321"/>
                </a:cubicBezTo>
                <a:cubicBezTo>
                  <a:pt x="9047" y="1180"/>
                  <a:pt x="7996" y="0"/>
                  <a:pt x="6794" y="0"/>
                </a:cubicBezTo>
                <a:cubicBezTo>
                  <a:pt x="6023" y="0"/>
                  <a:pt x="5189" y="487"/>
                  <a:pt x="4533" y="1786"/>
                </a:cubicBezTo>
                <a:cubicBezTo>
                  <a:pt x="3877" y="487"/>
                  <a:pt x="3040" y="0"/>
                  <a:pt x="2265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lidesMania">
  <a:themeElements>
    <a:clrScheme name="Simple Light">
      <a:dk1>
        <a:srgbClr val="000000"/>
      </a:dk1>
      <a:lt1>
        <a:srgbClr val="FFFFFF"/>
      </a:lt1>
      <a:dk2>
        <a:srgbClr val="000000"/>
      </a:dk2>
      <a:lt2>
        <a:srgbClr val="EEEEEE"/>
      </a:lt2>
      <a:accent1>
        <a:srgbClr val="000000"/>
      </a:accent1>
      <a:accent2>
        <a:srgbClr val="EFEFEF"/>
      </a:accent2>
      <a:accent3>
        <a:srgbClr val="D9D9D9"/>
      </a:accent3>
      <a:accent4>
        <a:srgbClr val="FFFFFF"/>
      </a:accent4>
      <a:accent5>
        <a:srgbClr val="FFFFFF"/>
      </a:accent5>
      <a:accent6>
        <a:srgbClr val="FFFFFF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